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4" r:id="rId4"/>
  </p:sldMasterIdLst>
  <p:sldIdLst>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96675415573054"/>
          <c:y val="8.3750000000000005E-2"/>
          <c:w val="0.86486351706036746"/>
          <c:h val="0.58139654418197728"/>
        </c:manualLayout>
      </c:layout>
      <c:barChart>
        <c:barDir val="col"/>
        <c:grouping val="clustered"/>
        <c:varyColors val="0"/>
        <c:ser>
          <c:idx val="0"/>
          <c:order val="0"/>
          <c:tx>
            <c:strRef>
              <c:f>pr!$C$1</c:f>
              <c:strCache>
                <c:ptCount val="1"/>
                <c:pt idx="0">
                  <c:v>Customer.Lifetime.Value</c:v>
                </c:pt>
              </c:strCache>
            </c:strRef>
          </c:tx>
          <c:spPr>
            <a:solidFill>
              <a:schemeClr val="accent1"/>
            </a:solidFill>
            <a:ln>
              <a:noFill/>
            </a:ln>
            <a:effectLst/>
          </c:spPr>
          <c:invertIfNegative val="0"/>
          <c:val>
            <c:numRef>
              <c:f>pr!$C$2:$C$8221</c:f>
              <c:numCache>
                <c:formatCode>General</c:formatCode>
                <c:ptCount val="8220"/>
                <c:pt idx="0">
                  <c:v>2763.5192790000001</c:v>
                </c:pt>
                <c:pt idx="1">
                  <c:v>6979.535903</c:v>
                </c:pt>
                <c:pt idx="2">
                  <c:v>12887.43165</c:v>
                </c:pt>
                <c:pt idx="3">
                  <c:v>7645.8618269999997</c:v>
                </c:pt>
                <c:pt idx="4">
                  <c:v>2813.692575</c:v>
                </c:pt>
                <c:pt idx="5">
                  <c:v>8256.2978000000003</c:v>
                </c:pt>
                <c:pt idx="6">
                  <c:v>5380.8986359999999</c:v>
                </c:pt>
                <c:pt idx="7">
                  <c:v>7216.1003110000001</c:v>
                </c:pt>
                <c:pt idx="8">
                  <c:v>7388.1780849999996</c:v>
                </c:pt>
                <c:pt idx="9">
                  <c:v>4738.9920220000004</c:v>
                </c:pt>
                <c:pt idx="10">
                  <c:v>8197.1970779999992</c:v>
                </c:pt>
                <c:pt idx="11">
                  <c:v>8798.7970029999997</c:v>
                </c:pt>
                <c:pt idx="12">
                  <c:v>8819.0189339999997</c:v>
                </c:pt>
                <c:pt idx="13">
                  <c:v>5384.4316650000001</c:v>
                </c:pt>
                <c:pt idx="14">
                  <c:v>7463.1393770000004</c:v>
                </c:pt>
                <c:pt idx="15">
                  <c:v>2566.867823</c:v>
                </c:pt>
                <c:pt idx="16">
                  <c:v>3945.2416039999998</c:v>
                </c:pt>
                <c:pt idx="17">
                  <c:v>5710.3331150000004</c:v>
                </c:pt>
                <c:pt idx="18">
                  <c:v>8162.6170529999999</c:v>
                </c:pt>
                <c:pt idx="19">
                  <c:v>2872.051273</c:v>
                </c:pt>
                <c:pt idx="20">
                  <c:v>3041.791561</c:v>
                </c:pt>
                <c:pt idx="21">
                  <c:v>2450.1909959999998</c:v>
                </c:pt>
                <c:pt idx="22">
                  <c:v>2392.1078900000002</c:v>
                </c:pt>
                <c:pt idx="23">
                  <c:v>5802.0659779999996</c:v>
                </c:pt>
                <c:pt idx="24">
                  <c:v>3946.372085</c:v>
                </c:pt>
                <c:pt idx="25">
                  <c:v>5346.9165759999996</c:v>
                </c:pt>
                <c:pt idx="26">
                  <c:v>12902.56014</c:v>
                </c:pt>
                <c:pt idx="27">
                  <c:v>3235.3604679999999</c:v>
                </c:pt>
                <c:pt idx="28">
                  <c:v>2454.5835400000001</c:v>
                </c:pt>
                <c:pt idx="29">
                  <c:v>4715.321344</c:v>
                </c:pt>
                <c:pt idx="30">
                  <c:v>5018.885233</c:v>
                </c:pt>
                <c:pt idx="31">
                  <c:v>4932.9163449999996</c:v>
                </c:pt>
                <c:pt idx="32">
                  <c:v>5744.2297449999996</c:v>
                </c:pt>
                <c:pt idx="33">
                  <c:v>13891.73567</c:v>
                </c:pt>
                <c:pt idx="34">
                  <c:v>7380.9767169999996</c:v>
                </c:pt>
                <c:pt idx="35">
                  <c:v>3090.0341039999998</c:v>
                </c:pt>
                <c:pt idx="36">
                  <c:v>2521.6330950000001</c:v>
                </c:pt>
                <c:pt idx="37">
                  <c:v>2652.0617849999999</c:v>
                </c:pt>
                <c:pt idx="38">
                  <c:v>2771.0450310000001</c:v>
                </c:pt>
                <c:pt idx="39">
                  <c:v>3939.0063700000001</c:v>
                </c:pt>
                <c:pt idx="40">
                  <c:v>12231.87968</c:v>
                </c:pt>
                <c:pt idx="41">
                  <c:v>2443.6651660000002</c:v>
                </c:pt>
                <c:pt idx="42">
                  <c:v>12819.10289</c:v>
                </c:pt>
                <c:pt idx="43">
                  <c:v>4468.510542</c:v>
                </c:pt>
                <c:pt idx="44">
                  <c:v>5514.3440179999998</c:v>
                </c:pt>
                <c:pt idx="45">
                  <c:v>3343.8753259999999</c:v>
                </c:pt>
                <c:pt idx="46">
                  <c:v>2294.4789270000001</c:v>
                </c:pt>
                <c:pt idx="47">
                  <c:v>7983.4317090000004</c:v>
                </c:pt>
                <c:pt idx="48">
                  <c:v>4854.7456659999998</c:v>
                </c:pt>
                <c:pt idx="49">
                  <c:v>4293.9973190000001</c:v>
                </c:pt>
                <c:pt idx="50">
                  <c:v>7164.3955429999996</c:v>
                </c:pt>
                <c:pt idx="51">
                  <c:v>7619.5158000000001</c:v>
                </c:pt>
                <c:pt idx="52">
                  <c:v>3958.0028229999998</c:v>
                </c:pt>
                <c:pt idx="53">
                  <c:v>4499.4932520000002</c:v>
                </c:pt>
                <c:pt idx="54">
                  <c:v>4059.5674140000001</c:v>
                </c:pt>
                <c:pt idx="55">
                  <c:v>4458.1133689999997</c:v>
                </c:pt>
                <c:pt idx="56">
                  <c:v>8110.3331390000003</c:v>
                </c:pt>
                <c:pt idx="57">
                  <c:v>3339.7648730000001</c:v>
                </c:pt>
                <c:pt idx="58">
                  <c:v>6613.973653</c:v>
                </c:pt>
                <c:pt idx="59">
                  <c:v>2930.6935429999999</c:v>
                </c:pt>
                <c:pt idx="60">
                  <c:v>8672.1942720000006</c:v>
                </c:pt>
                <c:pt idx="61">
                  <c:v>11638.669260000001</c:v>
                </c:pt>
                <c:pt idx="62">
                  <c:v>6846.1503229999998</c:v>
                </c:pt>
                <c:pt idx="63">
                  <c:v>11727.77648</c:v>
                </c:pt>
                <c:pt idx="64">
                  <c:v>2614.4743050000002</c:v>
                </c:pt>
                <c:pt idx="65">
                  <c:v>2451.7526950000001</c:v>
                </c:pt>
                <c:pt idx="66">
                  <c:v>6781.270203</c:v>
                </c:pt>
                <c:pt idx="67">
                  <c:v>4974.801539</c:v>
                </c:pt>
                <c:pt idx="68">
                  <c:v>8591.6049330000005</c:v>
                </c:pt>
                <c:pt idx="69">
                  <c:v>5592.161392</c:v>
                </c:pt>
                <c:pt idx="70">
                  <c:v>8009.4728329999998</c:v>
                </c:pt>
                <c:pt idx="71">
                  <c:v>11318.089819999999</c:v>
                </c:pt>
                <c:pt idx="72">
                  <c:v>8025.2293579999996</c:v>
                </c:pt>
                <c:pt idx="73">
                  <c:v>5780.1821970000001</c:v>
                </c:pt>
                <c:pt idx="74">
                  <c:v>4118.5391129999998</c:v>
                </c:pt>
                <c:pt idx="75">
                  <c:v>2523.07015</c:v>
                </c:pt>
                <c:pt idx="76">
                  <c:v>6554.2163959999998</c:v>
                </c:pt>
                <c:pt idx="77">
                  <c:v>7703.3972940000003</c:v>
                </c:pt>
                <c:pt idx="78">
                  <c:v>5926.7293790000003</c:v>
                </c:pt>
                <c:pt idx="79">
                  <c:v>2683.4706769999998</c:v>
                </c:pt>
                <c:pt idx="80">
                  <c:v>2695.1824190000002</c:v>
                </c:pt>
                <c:pt idx="81">
                  <c:v>6047.0251600000001</c:v>
                </c:pt>
                <c:pt idx="82">
                  <c:v>13171.01282</c:v>
                </c:pt>
                <c:pt idx="83">
                  <c:v>10656.881950000001</c:v>
                </c:pt>
                <c:pt idx="84">
                  <c:v>2527.6537960000001</c:v>
                </c:pt>
                <c:pt idx="85">
                  <c:v>2672.0957560000002</c:v>
                </c:pt>
                <c:pt idx="86">
                  <c:v>5313.2940349999999</c:v>
                </c:pt>
                <c:pt idx="87">
                  <c:v>8375.3539290000008</c:v>
                </c:pt>
                <c:pt idx="88">
                  <c:v>4801.6615030000003</c:v>
                </c:pt>
                <c:pt idx="89">
                  <c:v>5745.9433399999998</c:v>
                </c:pt>
                <c:pt idx="90">
                  <c:v>6066.1159690000004</c:v>
                </c:pt>
                <c:pt idx="91">
                  <c:v>8002.3083329999999</c:v>
                </c:pt>
                <c:pt idx="92">
                  <c:v>2393.9153689999998</c:v>
                </c:pt>
                <c:pt idx="93">
                  <c:v>4762.8179</c:v>
                </c:pt>
                <c:pt idx="94">
                  <c:v>4330.3860199999999</c:v>
                </c:pt>
                <c:pt idx="95">
                  <c:v>9402.7297689999996</c:v>
                </c:pt>
                <c:pt idx="96">
                  <c:v>6966.6945269999997</c:v>
                </c:pt>
                <c:pt idx="97">
                  <c:v>7694.0642930000004</c:v>
                </c:pt>
                <c:pt idx="98">
                  <c:v>8717.5611489999992</c:v>
                </c:pt>
                <c:pt idx="99">
                  <c:v>5928.7485280000001</c:v>
                </c:pt>
                <c:pt idx="100">
                  <c:v>2452.977288</c:v>
                </c:pt>
                <c:pt idx="101">
                  <c:v>6701.5716570000004</c:v>
                </c:pt>
                <c:pt idx="102">
                  <c:v>7556.2403400000003</c:v>
                </c:pt>
                <c:pt idx="103">
                  <c:v>8492.6988000000001</c:v>
                </c:pt>
                <c:pt idx="104">
                  <c:v>7713.4940459999998</c:v>
                </c:pt>
                <c:pt idx="105">
                  <c:v>7290.0697689999997</c:v>
                </c:pt>
                <c:pt idx="106">
                  <c:v>4772.9438479999999</c:v>
                </c:pt>
                <c:pt idx="107">
                  <c:v>6806.491395</c:v>
                </c:pt>
                <c:pt idx="108">
                  <c:v>2469.7813339999998</c:v>
                </c:pt>
                <c:pt idx="109">
                  <c:v>3103.923041</c:v>
                </c:pt>
                <c:pt idx="110">
                  <c:v>2981.875575</c:v>
                </c:pt>
                <c:pt idx="111">
                  <c:v>8902.7375950000005</c:v>
                </c:pt>
                <c:pt idx="112">
                  <c:v>5499.4472230000001</c:v>
                </c:pt>
                <c:pt idx="113">
                  <c:v>15023.59858</c:v>
                </c:pt>
                <c:pt idx="114">
                  <c:v>2509.1078750000001</c:v>
                </c:pt>
                <c:pt idx="115">
                  <c:v>3133.503432</c:v>
                </c:pt>
                <c:pt idx="116">
                  <c:v>3837.4518629999998</c:v>
                </c:pt>
                <c:pt idx="117">
                  <c:v>11790.49617</c:v>
                </c:pt>
                <c:pt idx="118">
                  <c:v>7838.0683209999997</c:v>
                </c:pt>
                <c:pt idx="119">
                  <c:v>4305.8083450000004</c:v>
                </c:pt>
                <c:pt idx="120">
                  <c:v>5973.9769040000001</c:v>
                </c:pt>
                <c:pt idx="121">
                  <c:v>5670.4423960000004</c:v>
                </c:pt>
                <c:pt idx="122">
                  <c:v>4731.7493459999996</c:v>
                </c:pt>
                <c:pt idx="123">
                  <c:v>8026.3796410000004</c:v>
                </c:pt>
                <c:pt idx="124">
                  <c:v>4022.9635290000001</c:v>
                </c:pt>
                <c:pt idx="125">
                  <c:v>9618.3108649999995</c:v>
                </c:pt>
                <c:pt idx="126">
                  <c:v>2274.775451</c:v>
                </c:pt>
                <c:pt idx="127">
                  <c:v>9552.9269220000006</c:v>
                </c:pt>
                <c:pt idx="128">
                  <c:v>10388.55323</c:v>
                </c:pt>
                <c:pt idx="129">
                  <c:v>2470.1212220000002</c:v>
                </c:pt>
                <c:pt idx="130">
                  <c:v>5619.0685080000003</c:v>
                </c:pt>
                <c:pt idx="131">
                  <c:v>9047.1192090000004</c:v>
                </c:pt>
                <c:pt idx="132">
                  <c:v>6692.1436679999997</c:v>
                </c:pt>
                <c:pt idx="133">
                  <c:v>3731.5045839999998</c:v>
                </c:pt>
                <c:pt idx="134">
                  <c:v>3660.770258</c:v>
                </c:pt>
                <c:pt idx="135">
                  <c:v>7928.8292520000005</c:v>
                </c:pt>
                <c:pt idx="136">
                  <c:v>5011.751577</c:v>
                </c:pt>
                <c:pt idx="137">
                  <c:v>7988.2582920000004</c:v>
                </c:pt>
                <c:pt idx="138">
                  <c:v>3885.4564009999999</c:v>
                </c:pt>
                <c:pt idx="139">
                  <c:v>2659.337982</c:v>
                </c:pt>
                <c:pt idx="140">
                  <c:v>8564.7682260000001</c:v>
                </c:pt>
                <c:pt idx="141">
                  <c:v>4885.1625110000004</c:v>
                </c:pt>
                <c:pt idx="142">
                  <c:v>9753.3071060000002</c:v>
                </c:pt>
                <c:pt idx="143">
                  <c:v>2946.1536970000002</c:v>
                </c:pt>
                <c:pt idx="144">
                  <c:v>2581.1109449999999</c:v>
                </c:pt>
                <c:pt idx="145">
                  <c:v>3517.3857640000001</c:v>
                </c:pt>
                <c:pt idx="146">
                  <c:v>9743.3501130000004</c:v>
                </c:pt>
                <c:pt idx="147">
                  <c:v>3873.647046</c:v>
                </c:pt>
                <c:pt idx="148">
                  <c:v>7649.2819900000004</c:v>
                </c:pt>
                <c:pt idx="149">
                  <c:v>2287.59692</c:v>
                </c:pt>
                <c:pt idx="150">
                  <c:v>4475.4245920000003</c:v>
                </c:pt>
                <c:pt idx="151">
                  <c:v>8714.9221350000007</c:v>
                </c:pt>
                <c:pt idx="152">
                  <c:v>2248.4496330000002</c:v>
                </c:pt>
                <c:pt idx="153">
                  <c:v>7416.197322</c:v>
                </c:pt>
                <c:pt idx="154">
                  <c:v>7771.1589729999996</c:v>
                </c:pt>
                <c:pt idx="155">
                  <c:v>6968.3419000000004</c:v>
                </c:pt>
                <c:pt idx="156">
                  <c:v>4250.2826240000004</c:v>
                </c:pt>
                <c:pt idx="157">
                  <c:v>2413.1397139999999</c:v>
                </c:pt>
                <c:pt idx="158">
                  <c:v>15363.847159999999</c:v>
                </c:pt>
                <c:pt idx="159">
                  <c:v>8456.9618869999995</c:v>
                </c:pt>
                <c:pt idx="160">
                  <c:v>2189.6425220000001</c:v>
                </c:pt>
                <c:pt idx="161">
                  <c:v>5780.1821970000001</c:v>
                </c:pt>
                <c:pt idx="162">
                  <c:v>4639.9816380000002</c:v>
                </c:pt>
                <c:pt idx="163">
                  <c:v>4465.3357029999997</c:v>
                </c:pt>
                <c:pt idx="164">
                  <c:v>5968.1188769999999</c:v>
                </c:pt>
                <c:pt idx="165">
                  <c:v>5097.7633370000003</c:v>
                </c:pt>
                <c:pt idx="166">
                  <c:v>4076.634665</c:v>
                </c:pt>
                <c:pt idx="167">
                  <c:v>12252.601790000001</c:v>
                </c:pt>
                <c:pt idx="168">
                  <c:v>4892.435461</c:v>
                </c:pt>
                <c:pt idx="169">
                  <c:v>9942.3047910000005</c:v>
                </c:pt>
                <c:pt idx="170">
                  <c:v>3735.8381290000002</c:v>
                </c:pt>
                <c:pt idx="171">
                  <c:v>13117.522150000001</c:v>
                </c:pt>
                <c:pt idx="172">
                  <c:v>4574.5240940000003</c:v>
                </c:pt>
                <c:pt idx="173">
                  <c:v>5470.0605610000002</c:v>
                </c:pt>
                <c:pt idx="174">
                  <c:v>2978.8460100000002</c:v>
                </c:pt>
                <c:pt idx="175">
                  <c:v>6410.9675440000001</c:v>
                </c:pt>
                <c:pt idx="176">
                  <c:v>4479.0230879999999</c:v>
                </c:pt>
                <c:pt idx="177">
                  <c:v>2383.7318789999999</c:v>
                </c:pt>
                <c:pt idx="178">
                  <c:v>2764.4936590000002</c:v>
                </c:pt>
                <c:pt idx="179">
                  <c:v>7920.1053769999999</c:v>
                </c:pt>
                <c:pt idx="180">
                  <c:v>6889.0979809999999</c:v>
                </c:pt>
                <c:pt idx="181">
                  <c:v>3274.1946160000002</c:v>
                </c:pt>
                <c:pt idx="182">
                  <c:v>9951.7077430000008</c:v>
                </c:pt>
                <c:pt idx="183">
                  <c:v>2521.5556860000002</c:v>
                </c:pt>
                <c:pt idx="184">
                  <c:v>6047.0251600000001</c:v>
                </c:pt>
                <c:pt idx="185">
                  <c:v>11140.30248</c:v>
                </c:pt>
                <c:pt idx="186">
                  <c:v>4334.0640960000001</c:v>
                </c:pt>
                <c:pt idx="187">
                  <c:v>2799.74791</c:v>
                </c:pt>
                <c:pt idx="188">
                  <c:v>7923.1366239999998</c:v>
                </c:pt>
                <c:pt idx="189">
                  <c:v>3688.1108880000002</c:v>
                </c:pt>
                <c:pt idx="190">
                  <c:v>12067.45599</c:v>
                </c:pt>
                <c:pt idx="191">
                  <c:v>2924.976721</c:v>
                </c:pt>
                <c:pt idx="192">
                  <c:v>15014.092699999999</c:v>
                </c:pt>
                <c:pt idx="193">
                  <c:v>9277.2338390000004</c:v>
                </c:pt>
                <c:pt idx="194">
                  <c:v>6274.1238750000002</c:v>
                </c:pt>
                <c:pt idx="195">
                  <c:v>3886.647414</c:v>
                </c:pt>
                <c:pt idx="196">
                  <c:v>4386.2775579999998</c:v>
                </c:pt>
                <c:pt idx="197">
                  <c:v>11365.26766</c:v>
                </c:pt>
                <c:pt idx="198">
                  <c:v>5610.9643400000004</c:v>
                </c:pt>
                <c:pt idx="199">
                  <c:v>2912.8920349999999</c:v>
                </c:pt>
                <c:pt idx="200">
                  <c:v>6915.7299149999999</c:v>
                </c:pt>
                <c:pt idx="201">
                  <c:v>6262.6633069999998</c:v>
                </c:pt>
                <c:pt idx="202">
                  <c:v>6503.3970490000002</c:v>
                </c:pt>
                <c:pt idx="203">
                  <c:v>8007.3993760000003</c:v>
                </c:pt>
                <c:pt idx="204">
                  <c:v>2929.9165119999998</c:v>
                </c:pt>
                <c:pt idx="205">
                  <c:v>5969.5529699999997</c:v>
                </c:pt>
                <c:pt idx="206">
                  <c:v>5473.1598700000004</c:v>
                </c:pt>
                <c:pt idx="207">
                  <c:v>5645.3966650000002</c:v>
                </c:pt>
                <c:pt idx="208">
                  <c:v>6369.2623549999998</c:v>
                </c:pt>
                <c:pt idx="209">
                  <c:v>11833.767320000001</c:v>
                </c:pt>
                <c:pt idx="210">
                  <c:v>6121.1079289999998</c:v>
                </c:pt>
                <c:pt idx="211">
                  <c:v>5159.3697460000003</c:v>
                </c:pt>
                <c:pt idx="212">
                  <c:v>2514.5919600000002</c:v>
                </c:pt>
                <c:pt idx="213">
                  <c:v>8668.611261</c:v>
                </c:pt>
                <c:pt idx="214">
                  <c:v>4960.9653840000001</c:v>
                </c:pt>
                <c:pt idx="215">
                  <c:v>5504.1390330000004</c:v>
                </c:pt>
                <c:pt idx="216">
                  <c:v>7507.4553720000004</c:v>
                </c:pt>
                <c:pt idx="217">
                  <c:v>5657.0315879999998</c:v>
                </c:pt>
                <c:pt idx="218">
                  <c:v>5061.7579020000003</c:v>
                </c:pt>
                <c:pt idx="219">
                  <c:v>5912.783829</c:v>
                </c:pt>
                <c:pt idx="220">
                  <c:v>15182.27975</c:v>
                </c:pt>
                <c:pt idx="221">
                  <c:v>10747.030940000001</c:v>
                </c:pt>
                <c:pt idx="222">
                  <c:v>2050.6235120000001</c:v>
                </c:pt>
                <c:pt idx="223">
                  <c:v>2465.4448649999999</c:v>
                </c:pt>
                <c:pt idx="224">
                  <c:v>5343.1213269999998</c:v>
                </c:pt>
                <c:pt idx="225">
                  <c:v>8119.8290710000001</c:v>
                </c:pt>
                <c:pt idx="226">
                  <c:v>4605.2651640000004</c:v>
                </c:pt>
                <c:pt idx="227">
                  <c:v>6408.7855769999996</c:v>
                </c:pt>
                <c:pt idx="228">
                  <c:v>2376.533508</c:v>
                </c:pt>
                <c:pt idx="229">
                  <c:v>3211.070017</c:v>
                </c:pt>
                <c:pt idx="230">
                  <c:v>5094.5222620000004</c:v>
                </c:pt>
                <c:pt idx="231">
                  <c:v>8672.2297190000008</c:v>
                </c:pt>
                <c:pt idx="232">
                  <c:v>8044.7307199999996</c:v>
                </c:pt>
                <c:pt idx="233">
                  <c:v>4001.5190980000002</c:v>
                </c:pt>
                <c:pt idx="234">
                  <c:v>8544.4110770000007</c:v>
                </c:pt>
                <c:pt idx="235">
                  <c:v>7805.3128699999997</c:v>
                </c:pt>
                <c:pt idx="236">
                  <c:v>6112.7568680000004</c:v>
                </c:pt>
                <c:pt idx="237">
                  <c:v>4772.9438479999999</c:v>
                </c:pt>
                <c:pt idx="238">
                  <c:v>10979.095590000001</c:v>
                </c:pt>
                <c:pt idx="239">
                  <c:v>5004.2638180000004</c:v>
                </c:pt>
                <c:pt idx="240">
                  <c:v>13223.04379</c:v>
                </c:pt>
                <c:pt idx="241">
                  <c:v>2623.3154300000001</c:v>
                </c:pt>
                <c:pt idx="242">
                  <c:v>5106.1118269999997</c:v>
                </c:pt>
                <c:pt idx="243">
                  <c:v>5457.3425690000004</c:v>
                </c:pt>
                <c:pt idx="244">
                  <c:v>6563.6441430000004</c:v>
                </c:pt>
                <c:pt idx="245">
                  <c:v>4812.5252209999999</c:v>
                </c:pt>
                <c:pt idx="246">
                  <c:v>5773.5207110000001</c:v>
                </c:pt>
                <c:pt idx="247">
                  <c:v>6847.1189000000004</c:v>
                </c:pt>
                <c:pt idx="248">
                  <c:v>3595.31286</c:v>
                </c:pt>
                <c:pt idx="249">
                  <c:v>7859.4145689999996</c:v>
                </c:pt>
                <c:pt idx="250">
                  <c:v>4115.5774369999999</c:v>
                </c:pt>
                <c:pt idx="251">
                  <c:v>5029.6387770000001</c:v>
                </c:pt>
                <c:pt idx="252">
                  <c:v>4821.4184539999997</c:v>
                </c:pt>
                <c:pt idx="253">
                  <c:v>5004.310469</c:v>
                </c:pt>
                <c:pt idx="254">
                  <c:v>8630.0539430000008</c:v>
                </c:pt>
                <c:pt idx="255">
                  <c:v>9322.0851199999997</c:v>
                </c:pt>
                <c:pt idx="256">
                  <c:v>3652.5324350000001</c:v>
                </c:pt>
                <c:pt idx="257">
                  <c:v>6158.6011710000002</c:v>
                </c:pt>
                <c:pt idx="258">
                  <c:v>4376.0839580000002</c:v>
                </c:pt>
                <c:pt idx="259">
                  <c:v>5569.4561560000002</c:v>
                </c:pt>
                <c:pt idx="260">
                  <c:v>2576.5130060000001</c:v>
                </c:pt>
                <c:pt idx="261">
                  <c:v>8346.9832330000008</c:v>
                </c:pt>
                <c:pt idx="262">
                  <c:v>6323.9238640000003</c:v>
                </c:pt>
                <c:pt idx="263">
                  <c:v>5973.1434300000001</c:v>
                </c:pt>
                <c:pt idx="264">
                  <c:v>4706.676993</c:v>
                </c:pt>
                <c:pt idx="265">
                  <c:v>8093.4102579999999</c:v>
                </c:pt>
                <c:pt idx="266">
                  <c:v>5035.744643</c:v>
                </c:pt>
                <c:pt idx="267">
                  <c:v>9027.8672179999994</c:v>
                </c:pt>
                <c:pt idx="268">
                  <c:v>7288.884849</c:v>
                </c:pt>
                <c:pt idx="269">
                  <c:v>4992.0630430000001</c:v>
                </c:pt>
                <c:pt idx="270">
                  <c:v>9102.2678489999998</c:v>
                </c:pt>
                <c:pt idx="271">
                  <c:v>2540.4077259999999</c:v>
                </c:pt>
                <c:pt idx="272">
                  <c:v>12941.89193</c:v>
                </c:pt>
                <c:pt idx="273">
                  <c:v>2365.3486010000001</c:v>
                </c:pt>
                <c:pt idx="274">
                  <c:v>5720.7650640000002</c:v>
                </c:pt>
                <c:pt idx="275">
                  <c:v>7035.5340880000003</c:v>
                </c:pt>
                <c:pt idx="276">
                  <c:v>2636.9777300000001</c:v>
                </c:pt>
                <c:pt idx="277">
                  <c:v>5395.8319670000001</c:v>
                </c:pt>
                <c:pt idx="278">
                  <c:v>8382.6301179999991</c:v>
                </c:pt>
                <c:pt idx="279">
                  <c:v>2887.7422580000002</c:v>
                </c:pt>
                <c:pt idx="280">
                  <c:v>8714.9221350000007</c:v>
                </c:pt>
                <c:pt idx="281">
                  <c:v>10272.608200000001</c:v>
                </c:pt>
                <c:pt idx="282">
                  <c:v>4376.3635919999997</c:v>
                </c:pt>
                <c:pt idx="283">
                  <c:v>5318.8966399999999</c:v>
                </c:pt>
                <c:pt idx="284">
                  <c:v>4719.7621909999998</c:v>
                </c:pt>
                <c:pt idx="285">
                  <c:v>4428.031583</c:v>
                </c:pt>
                <c:pt idx="286">
                  <c:v>5879.1760919999997</c:v>
                </c:pt>
                <c:pt idx="287">
                  <c:v>9416.9084849999999</c:v>
                </c:pt>
                <c:pt idx="288">
                  <c:v>8288.1555790000002</c:v>
                </c:pt>
                <c:pt idx="289">
                  <c:v>4719.4500520000001</c:v>
                </c:pt>
                <c:pt idx="290">
                  <c:v>3903.474784</c:v>
                </c:pt>
                <c:pt idx="291">
                  <c:v>5457.2596780000003</c:v>
                </c:pt>
                <c:pt idx="292">
                  <c:v>2725.3564040000001</c:v>
                </c:pt>
                <c:pt idx="293">
                  <c:v>4433.9736800000001</c:v>
                </c:pt>
                <c:pt idx="294">
                  <c:v>5332.4626939999998</c:v>
                </c:pt>
                <c:pt idx="295">
                  <c:v>2315.0949850000002</c:v>
                </c:pt>
                <c:pt idx="296">
                  <c:v>5411.9536870000002</c:v>
                </c:pt>
                <c:pt idx="297">
                  <c:v>9587.3323400000008</c:v>
                </c:pt>
                <c:pt idx="298">
                  <c:v>9764.9453080000003</c:v>
                </c:pt>
                <c:pt idx="299">
                  <c:v>2567.151468</c:v>
                </c:pt>
                <c:pt idx="300">
                  <c:v>2650.622781</c:v>
                </c:pt>
                <c:pt idx="301">
                  <c:v>11264.36334</c:v>
                </c:pt>
                <c:pt idx="302">
                  <c:v>2168.5234639999999</c:v>
                </c:pt>
                <c:pt idx="303">
                  <c:v>8610.6674889999995</c:v>
                </c:pt>
                <c:pt idx="304">
                  <c:v>2834.6462350000002</c:v>
                </c:pt>
                <c:pt idx="305">
                  <c:v>8930.1397280000001</c:v>
                </c:pt>
                <c:pt idx="306">
                  <c:v>5536.3869590000004</c:v>
                </c:pt>
                <c:pt idx="307">
                  <c:v>2840.8542900000002</c:v>
                </c:pt>
                <c:pt idx="308">
                  <c:v>8082.880956</c:v>
                </c:pt>
                <c:pt idx="309">
                  <c:v>5254.7342779999999</c:v>
                </c:pt>
                <c:pt idx="310">
                  <c:v>5116.2375769999999</c:v>
                </c:pt>
                <c:pt idx="311">
                  <c:v>3034.6469969999998</c:v>
                </c:pt>
                <c:pt idx="312">
                  <c:v>8024.8999199999998</c:v>
                </c:pt>
                <c:pt idx="313">
                  <c:v>5121.5633120000002</c:v>
                </c:pt>
                <c:pt idx="314">
                  <c:v>2150.1785880000002</c:v>
                </c:pt>
                <c:pt idx="315">
                  <c:v>5595.389905</c:v>
                </c:pt>
                <c:pt idx="316">
                  <c:v>7562.824036</c:v>
                </c:pt>
                <c:pt idx="317">
                  <c:v>5385.8532109999996</c:v>
                </c:pt>
                <c:pt idx="318">
                  <c:v>4718.5585010000004</c:v>
                </c:pt>
                <c:pt idx="319">
                  <c:v>9422.5679230000005</c:v>
                </c:pt>
                <c:pt idx="320">
                  <c:v>3605.8602649999998</c:v>
                </c:pt>
                <c:pt idx="321">
                  <c:v>7762.5905640000001</c:v>
                </c:pt>
                <c:pt idx="322">
                  <c:v>2558.1781590000001</c:v>
                </c:pt>
                <c:pt idx="323">
                  <c:v>5123.1708870000002</c:v>
                </c:pt>
                <c:pt idx="324">
                  <c:v>2537.744494</c:v>
                </c:pt>
                <c:pt idx="325">
                  <c:v>2969.593296</c:v>
                </c:pt>
                <c:pt idx="326">
                  <c:v>4363.1246410000003</c:v>
                </c:pt>
                <c:pt idx="327">
                  <c:v>5884.3086069999999</c:v>
                </c:pt>
                <c:pt idx="328">
                  <c:v>5272.1915559999998</c:v>
                </c:pt>
                <c:pt idx="329">
                  <c:v>5509.8956639999997</c:v>
                </c:pt>
                <c:pt idx="330">
                  <c:v>5678.0501670000003</c:v>
                </c:pt>
                <c:pt idx="331">
                  <c:v>12101.208839999999</c:v>
                </c:pt>
                <c:pt idx="332">
                  <c:v>2453.5707940000002</c:v>
                </c:pt>
                <c:pt idx="333">
                  <c:v>5075.6626699999997</c:v>
                </c:pt>
                <c:pt idx="334">
                  <c:v>3214.9794019999999</c:v>
                </c:pt>
                <c:pt idx="335">
                  <c:v>12275.34309</c:v>
                </c:pt>
                <c:pt idx="336">
                  <c:v>2722.2107070000002</c:v>
                </c:pt>
                <c:pt idx="337">
                  <c:v>2457.4409230000001</c:v>
                </c:pt>
                <c:pt idx="338">
                  <c:v>3554.845264</c:v>
                </c:pt>
                <c:pt idx="339">
                  <c:v>4929.5496990000001</c:v>
                </c:pt>
                <c:pt idx="340">
                  <c:v>8036.4503400000003</c:v>
                </c:pt>
                <c:pt idx="341">
                  <c:v>4276.915328</c:v>
                </c:pt>
                <c:pt idx="342">
                  <c:v>5960.5813630000002</c:v>
                </c:pt>
                <c:pt idx="343">
                  <c:v>3832.1181059999999</c:v>
                </c:pt>
                <c:pt idx="344">
                  <c:v>6837.932624</c:v>
                </c:pt>
                <c:pt idx="345">
                  <c:v>5285.2681599999996</c:v>
                </c:pt>
                <c:pt idx="346">
                  <c:v>3096.5112170000002</c:v>
                </c:pt>
                <c:pt idx="347">
                  <c:v>3589.7107150000002</c:v>
                </c:pt>
                <c:pt idx="348">
                  <c:v>2582.4085249999998</c:v>
                </c:pt>
                <c:pt idx="349">
                  <c:v>2487.729726</c:v>
                </c:pt>
                <c:pt idx="350">
                  <c:v>13575.67599</c:v>
                </c:pt>
                <c:pt idx="351">
                  <c:v>4685.5042510000003</c:v>
                </c:pt>
                <c:pt idx="352">
                  <c:v>2764.0321260000001</c:v>
                </c:pt>
                <c:pt idx="353">
                  <c:v>6183.1114639999996</c:v>
                </c:pt>
                <c:pt idx="354">
                  <c:v>3873.647046</c:v>
                </c:pt>
                <c:pt idx="355">
                  <c:v>5553.2957580000002</c:v>
                </c:pt>
                <c:pt idx="356">
                  <c:v>5011.2591839999995</c:v>
                </c:pt>
                <c:pt idx="357">
                  <c:v>10442.446330000001</c:v>
                </c:pt>
                <c:pt idx="358">
                  <c:v>2199.6178100000002</c:v>
                </c:pt>
                <c:pt idx="359">
                  <c:v>8709.8452629999992</c:v>
                </c:pt>
                <c:pt idx="360">
                  <c:v>7484.3104830000002</c:v>
                </c:pt>
                <c:pt idx="361">
                  <c:v>2613.0231319999998</c:v>
                </c:pt>
                <c:pt idx="362">
                  <c:v>9080.6396509999995</c:v>
                </c:pt>
                <c:pt idx="363">
                  <c:v>13770.97618</c:v>
                </c:pt>
                <c:pt idx="364">
                  <c:v>2876.8229409999999</c:v>
                </c:pt>
                <c:pt idx="365">
                  <c:v>5548.031892</c:v>
                </c:pt>
                <c:pt idx="366">
                  <c:v>5097.5262480000001</c:v>
                </c:pt>
                <c:pt idx="367">
                  <c:v>3538.059456</c:v>
                </c:pt>
                <c:pt idx="368">
                  <c:v>4731.3669749999999</c:v>
                </c:pt>
                <c:pt idx="369">
                  <c:v>13976.519249999999</c:v>
                </c:pt>
                <c:pt idx="370">
                  <c:v>5904.088162</c:v>
                </c:pt>
                <c:pt idx="371">
                  <c:v>5595.8350410000003</c:v>
                </c:pt>
                <c:pt idx="372">
                  <c:v>2294.303629</c:v>
                </c:pt>
                <c:pt idx="373">
                  <c:v>6273.9118740000004</c:v>
                </c:pt>
                <c:pt idx="374">
                  <c:v>3726.7279960000001</c:v>
                </c:pt>
                <c:pt idx="375">
                  <c:v>5285.1186690000004</c:v>
                </c:pt>
                <c:pt idx="376">
                  <c:v>5110.6807790000003</c:v>
                </c:pt>
                <c:pt idx="377">
                  <c:v>7126.596501</c:v>
                </c:pt>
                <c:pt idx="378">
                  <c:v>4601.6340989999999</c:v>
                </c:pt>
                <c:pt idx="379">
                  <c:v>9155.2396989999997</c:v>
                </c:pt>
                <c:pt idx="380">
                  <c:v>14808.05624</c:v>
                </c:pt>
                <c:pt idx="381">
                  <c:v>8901.6783570000007</c:v>
                </c:pt>
                <c:pt idx="382">
                  <c:v>5734.5982430000004</c:v>
                </c:pt>
                <c:pt idx="383">
                  <c:v>4177.6969730000001</c:v>
                </c:pt>
                <c:pt idx="384">
                  <c:v>10364.34749</c:v>
                </c:pt>
                <c:pt idx="385">
                  <c:v>7851.9013679999998</c:v>
                </c:pt>
                <c:pt idx="386">
                  <c:v>4772.9438479999999</c:v>
                </c:pt>
                <c:pt idx="387">
                  <c:v>14226.504849999999</c:v>
                </c:pt>
                <c:pt idx="388">
                  <c:v>4031.1049469999998</c:v>
                </c:pt>
                <c:pt idx="389">
                  <c:v>2794.9074759999999</c:v>
                </c:pt>
                <c:pt idx="390">
                  <c:v>4362.9312380000001</c:v>
                </c:pt>
                <c:pt idx="391">
                  <c:v>9624.5244170000005</c:v>
                </c:pt>
                <c:pt idx="392">
                  <c:v>5015.0094719999997</c:v>
                </c:pt>
                <c:pt idx="393">
                  <c:v>6948.4222390000004</c:v>
                </c:pt>
                <c:pt idx="394">
                  <c:v>2896.9187670000001</c:v>
                </c:pt>
                <c:pt idx="395">
                  <c:v>9028.8214029999999</c:v>
                </c:pt>
                <c:pt idx="396">
                  <c:v>5303.7595339999998</c:v>
                </c:pt>
                <c:pt idx="397">
                  <c:v>4165.3544609999999</c:v>
                </c:pt>
                <c:pt idx="398">
                  <c:v>5123.7681119999997</c:v>
                </c:pt>
                <c:pt idx="399">
                  <c:v>9492.3429639999995</c:v>
                </c:pt>
                <c:pt idx="400">
                  <c:v>8204.8631910000004</c:v>
                </c:pt>
                <c:pt idx="401">
                  <c:v>9877.2956990000002</c:v>
                </c:pt>
                <c:pt idx="402">
                  <c:v>4815.009736</c:v>
                </c:pt>
                <c:pt idx="403">
                  <c:v>6277.0116790000002</c:v>
                </c:pt>
                <c:pt idx="404">
                  <c:v>8260.6398090000002</c:v>
                </c:pt>
                <c:pt idx="405">
                  <c:v>2549.4500379999999</c:v>
                </c:pt>
                <c:pt idx="406">
                  <c:v>4502.6796560000003</c:v>
                </c:pt>
                <c:pt idx="407">
                  <c:v>3803.921781</c:v>
                </c:pt>
                <c:pt idx="408">
                  <c:v>8635.4035000000003</c:v>
                </c:pt>
                <c:pt idx="409">
                  <c:v>5510.5589639999998</c:v>
                </c:pt>
                <c:pt idx="410">
                  <c:v>3585.8841229999998</c:v>
                </c:pt>
                <c:pt idx="411">
                  <c:v>4889.2527799999998</c:v>
                </c:pt>
                <c:pt idx="412">
                  <c:v>2756.9416609999998</c:v>
                </c:pt>
                <c:pt idx="413">
                  <c:v>3289.5473980000002</c:v>
                </c:pt>
                <c:pt idx="414">
                  <c:v>10937.1785</c:v>
                </c:pt>
                <c:pt idx="415">
                  <c:v>7375.567916</c:v>
                </c:pt>
                <c:pt idx="416">
                  <c:v>10110.778179999999</c:v>
                </c:pt>
                <c:pt idx="417">
                  <c:v>5119.4142929999998</c:v>
                </c:pt>
                <c:pt idx="418">
                  <c:v>8533.8320129999993</c:v>
                </c:pt>
                <c:pt idx="419">
                  <c:v>2224.768</c:v>
                </c:pt>
                <c:pt idx="420">
                  <c:v>8042.8037839999997</c:v>
                </c:pt>
                <c:pt idx="421">
                  <c:v>2554.4371379999998</c:v>
                </c:pt>
                <c:pt idx="422">
                  <c:v>2430.506586</c:v>
                </c:pt>
                <c:pt idx="423">
                  <c:v>3167.6584419999999</c:v>
                </c:pt>
                <c:pt idx="424">
                  <c:v>5465.603983</c:v>
                </c:pt>
                <c:pt idx="425">
                  <c:v>10357.514219999999</c:v>
                </c:pt>
                <c:pt idx="426">
                  <c:v>2537.8138779999999</c:v>
                </c:pt>
                <c:pt idx="427">
                  <c:v>2821.9472190000001</c:v>
                </c:pt>
                <c:pt idx="428">
                  <c:v>7757.128146</c:v>
                </c:pt>
                <c:pt idx="429">
                  <c:v>4079.1326669999999</c:v>
                </c:pt>
                <c:pt idx="430">
                  <c:v>5955.5445520000003</c:v>
                </c:pt>
                <c:pt idx="431">
                  <c:v>14158.61364</c:v>
                </c:pt>
                <c:pt idx="432">
                  <c:v>8487.2380319999993</c:v>
                </c:pt>
                <c:pt idx="433">
                  <c:v>6285.4768679999997</c:v>
                </c:pt>
                <c:pt idx="434">
                  <c:v>11473.48149</c:v>
                </c:pt>
                <c:pt idx="435">
                  <c:v>2310.882998</c:v>
                </c:pt>
                <c:pt idx="436">
                  <c:v>2514.5919600000002</c:v>
                </c:pt>
                <c:pt idx="437">
                  <c:v>5380.8986359999999</c:v>
                </c:pt>
                <c:pt idx="438">
                  <c:v>4770.5509110000003</c:v>
                </c:pt>
                <c:pt idx="439">
                  <c:v>6756.6514040000002</c:v>
                </c:pt>
                <c:pt idx="440">
                  <c:v>5936.0117730000002</c:v>
                </c:pt>
                <c:pt idx="441">
                  <c:v>3570.7605090000002</c:v>
                </c:pt>
                <c:pt idx="442">
                  <c:v>6019.9604689999996</c:v>
                </c:pt>
                <c:pt idx="443">
                  <c:v>5426.863953</c:v>
                </c:pt>
                <c:pt idx="444">
                  <c:v>2730.3138039999999</c:v>
                </c:pt>
                <c:pt idx="445">
                  <c:v>4982.6813739999998</c:v>
                </c:pt>
                <c:pt idx="446">
                  <c:v>8769.2667560000009</c:v>
                </c:pt>
                <c:pt idx="447">
                  <c:v>4220.6135340000001</c:v>
                </c:pt>
                <c:pt idx="448">
                  <c:v>11537.505069999999</c:v>
                </c:pt>
                <c:pt idx="449">
                  <c:v>5887.1820429999998</c:v>
                </c:pt>
                <c:pt idx="450">
                  <c:v>4700.5837709999996</c:v>
                </c:pt>
                <c:pt idx="451">
                  <c:v>10963.95723</c:v>
                </c:pt>
                <c:pt idx="452">
                  <c:v>2523.171245</c:v>
                </c:pt>
                <c:pt idx="453">
                  <c:v>3757.8047160000001</c:v>
                </c:pt>
                <c:pt idx="454">
                  <c:v>12941.73353</c:v>
                </c:pt>
                <c:pt idx="455">
                  <c:v>3764.4650740000002</c:v>
                </c:pt>
                <c:pt idx="456">
                  <c:v>6889.5570280000002</c:v>
                </c:pt>
                <c:pt idx="457">
                  <c:v>3623.4541979999999</c:v>
                </c:pt>
                <c:pt idx="458">
                  <c:v>7582.1138419999997</c:v>
                </c:pt>
                <c:pt idx="459">
                  <c:v>8277.7455800000007</c:v>
                </c:pt>
                <c:pt idx="460">
                  <c:v>2576.4555970000001</c:v>
                </c:pt>
                <c:pt idx="461">
                  <c:v>8205.3879359999992</c:v>
                </c:pt>
                <c:pt idx="462">
                  <c:v>6481.5265760000002</c:v>
                </c:pt>
                <c:pt idx="463">
                  <c:v>2599.3108790000001</c:v>
                </c:pt>
                <c:pt idx="464">
                  <c:v>9830.3376289999997</c:v>
                </c:pt>
                <c:pt idx="465">
                  <c:v>10442.651390000001</c:v>
                </c:pt>
                <c:pt idx="466">
                  <c:v>8470.0367729999998</c:v>
                </c:pt>
                <c:pt idx="467">
                  <c:v>8278.7864919999993</c:v>
                </c:pt>
                <c:pt idx="468">
                  <c:v>4788.9325980000003</c:v>
                </c:pt>
                <c:pt idx="469">
                  <c:v>3087.9999170000001</c:v>
                </c:pt>
                <c:pt idx="470">
                  <c:v>4443.7362089999997</c:v>
                </c:pt>
                <c:pt idx="471">
                  <c:v>7984.0864730000003</c:v>
                </c:pt>
                <c:pt idx="472">
                  <c:v>7180.9710279999999</c:v>
                </c:pt>
                <c:pt idx="473">
                  <c:v>5780.1821970000001</c:v>
                </c:pt>
                <c:pt idx="474">
                  <c:v>5337.3524090000001</c:v>
                </c:pt>
                <c:pt idx="475">
                  <c:v>5050.8261830000001</c:v>
                </c:pt>
                <c:pt idx="476">
                  <c:v>5116.624022</c:v>
                </c:pt>
                <c:pt idx="477">
                  <c:v>7268.7369580000004</c:v>
                </c:pt>
                <c:pt idx="478">
                  <c:v>2616.6139029999999</c:v>
                </c:pt>
                <c:pt idx="479">
                  <c:v>3738.4362219999998</c:v>
                </c:pt>
                <c:pt idx="480">
                  <c:v>2725.3564040000001</c:v>
                </c:pt>
                <c:pt idx="481">
                  <c:v>5453.8612030000004</c:v>
                </c:pt>
                <c:pt idx="482">
                  <c:v>6846.1503229999998</c:v>
                </c:pt>
                <c:pt idx="483">
                  <c:v>6172.9141989999998</c:v>
                </c:pt>
                <c:pt idx="484">
                  <c:v>10346.32454</c:v>
                </c:pt>
                <c:pt idx="485">
                  <c:v>6997.0086179999998</c:v>
                </c:pt>
                <c:pt idx="486">
                  <c:v>4196.2576909999998</c:v>
                </c:pt>
                <c:pt idx="487">
                  <c:v>7858.1097630000004</c:v>
                </c:pt>
                <c:pt idx="488">
                  <c:v>6064.3439939999998</c:v>
                </c:pt>
                <c:pt idx="489">
                  <c:v>8970.6473119999991</c:v>
                </c:pt>
                <c:pt idx="490">
                  <c:v>5923.1172290000004</c:v>
                </c:pt>
                <c:pt idx="491">
                  <c:v>4331.4606739999999</c:v>
                </c:pt>
                <c:pt idx="492">
                  <c:v>13309.33517</c:v>
                </c:pt>
                <c:pt idx="493">
                  <c:v>4528.5048900000002</c:v>
                </c:pt>
                <c:pt idx="494">
                  <c:v>2791.9065139999998</c:v>
                </c:pt>
                <c:pt idx="495">
                  <c:v>8092.8769599999996</c:v>
                </c:pt>
                <c:pt idx="496">
                  <c:v>7996.0074800000002</c:v>
                </c:pt>
                <c:pt idx="497">
                  <c:v>5129.7389919999996</c:v>
                </c:pt>
                <c:pt idx="498">
                  <c:v>5697.1752379999998</c:v>
                </c:pt>
                <c:pt idx="499">
                  <c:v>9217.1306289999993</c:v>
                </c:pt>
                <c:pt idx="500">
                  <c:v>10208.927610000001</c:v>
                </c:pt>
                <c:pt idx="501">
                  <c:v>4170.6873480000004</c:v>
                </c:pt>
                <c:pt idx="502">
                  <c:v>4505.405812</c:v>
                </c:pt>
                <c:pt idx="503">
                  <c:v>3107.5686479999999</c:v>
                </c:pt>
                <c:pt idx="504">
                  <c:v>5528.6649859999998</c:v>
                </c:pt>
                <c:pt idx="505">
                  <c:v>5045.8666629999998</c:v>
                </c:pt>
                <c:pt idx="506">
                  <c:v>2962.7224820000001</c:v>
                </c:pt>
                <c:pt idx="507">
                  <c:v>8665.9563720000006</c:v>
                </c:pt>
                <c:pt idx="508">
                  <c:v>11413.441150000001</c:v>
                </c:pt>
                <c:pt idx="509">
                  <c:v>6048.574243</c:v>
                </c:pt>
                <c:pt idx="510">
                  <c:v>5934.7414920000001</c:v>
                </c:pt>
                <c:pt idx="511">
                  <c:v>3543.2321379999998</c:v>
                </c:pt>
                <c:pt idx="512">
                  <c:v>3490.0283039999999</c:v>
                </c:pt>
                <c:pt idx="513">
                  <c:v>3683.0998639999998</c:v>
                </c:pt>
                <c:pt idx="514">
                  <c:v>5989.7739309999997</c:v>
                </c:pt>
                <c:pt idx="515">
                  <c:v>12500.84302</c:v>
                </c:pt>
                <c:pt idx="516">
                  <c:v>8609.1582149999995</c:v>
                </c:pt>
                <c:pt idx="517">
                  <c:v>2497.45507</c:v>
                </c:pt>
                <c:pt idx="518">
                  <c:v>7019.1771859999999</c:v>
                </c:pt>
                <c:pt idx="519">
                  <c:v>5387.9262650000001</c:v>
                </c:pt>
                <c:pt idx="520">
                  <c:v>6165.5575170000002</c:v>
                </c:pt>
                <c:pt idx="521">
                  <c:v>2730.2029400000001</c:v>
                </c:pt>
                <c:pt idx="522">
                  <c:v>5162.1169440000003</c:v>
                </c:pt>
                <c:pt idx="523">
                  <c:v>7937.0648220000003</c:v>
                </c:pt>
                <c:pt idx="524">
                  <c:v>8608.1572329999999</c:v>
                </c:pt>
                <c:pt idx="525">
                  <c:v>2632.545795</c:v>
                </c:pt>
                <c:pt idx="526">
                  <c:v>7785.0042139999996</c:v>
                </c:pt>
                <c:pt idx="527">
                  <c:v>8255.7638499999994</c:v>
                </c:pt>
                <c:pt idx="528">
                  <c:v>4980.8250420000004</c:v>
                </c:pt>
                <c:pt idx="529">
                  <c:v>7457.2377939999997</c:v>
                </c:pt>
                <c:pt idx="530">
                  <c:v>12302.76244</c:v>
                </c:pt>
                <c:pt idx="531">
                  <c:v>6862.5083370000002</c:v>
                </c:pt>
                <c:pt idx="532">
                  <c:v>9048.9834470000005</c:v>
                </c:pt>
                <c:pt idx="533">
                  <c:v>5548.031892</c:v>
                </c:pt>
                <c:pt idx="534">
                  <c:v>8312.6815979999992</c:v>
                </c:pt>
                <c:pt idx="535">
                  <c:v>2389.980951</c:v>
                </c:pt>
                <c:pt idx="536">
                  <c:v>4458.1133689999997</c:v>
                </c:pt>
                <c:pt idx="537">
                  <c:v>5295.7417160000005</c:v>
                </c:pt>
                <c:pt idx="538">
                  <c:v>3839.6061169999998</c:v>
                </c:pt>
                <c:pt idx="539">
                  <c:v>3731.5045839999998</c:v>
                </c:pt>
                <c:pt idx="540">
                  <c:v>2778.9037050000002</c:v>
                </c:pt>
                <c:pt idx="541">
                  <c:v>4016.541995</c:v>
                </c:pt>
                <c:pt idx="542">
                  <c:v>8236.9171929999993</c:v>
                </c:pt>
                <c:pt idx="543">
                  <c:v>2491.3170239999999</c:v>
                </c:pt>
                <c:pt idx="544">
                  <c:v>2908.8759169999998</c:v>
                </c:pt>
                <c:pt idx="545">
                  <c:v>4282.9479709999996</c:v>
                </c:pt>
                <c:pt idx="546">
                  <c:v>8341.623748</c:v>
                </c:pt>
                <c:pt idx="547">
                  <c:v>5090.781344</c:v>
                </c:pt>
                <c:pt idx="548">
                  <c:v>7366.1882999999998</c:v>
                </c:pt>
                <c:pt idx="549">
                  <c:v>2436.8751259999999</c:v>
                </c:pt>
                <c:pt idx="550">
                  <c:v>8852.6886890000005</c:v>
                </c:pt>
                <c:pt idx="551">
                  <c:v>5600.4965410000004</c:v>
                </c:pt>
                <c:pt idx="552">
                  <c:v>4636.5464700000002</c:v>
                </c:pt>
                <c:pt idx="553">
                  <c:v>7573.3450570000005</c:v>
                </c:pt>
                <c:pt idx="554">
                  <c:v>14696.635490000001</c:v>
                </c:pt>
                <c:pt idx="555">
                  <c:v>12298.686299999999</c:v>
                </c:pt>
                <c:pt idx="556">
                  <c:v>7724.8400650000003</c:v>
                </c:pt>
                <c:pt idx="557">
                  <c:v>5946.6706789999998</c:v>
                </c:pt>
                <c:pt idx="558">
                  <c:v>8000.5450609999998</c:v>
                </c:pt>
                <c:pt idx="559">
                  <c:v>6457.5609530000002</c:v>
                </c:pt>
                <c:pt idx="560">
                  <c:v>7281.4401399999997</c:v>
                </c:pt>
                <c:pt idx="561">
                  <c:v>2592.437797</c:v>
                </c:pt>
                <c:pt idx="562">
                  <c:v>4678.4233940000004</c:v>
                </c:pt>
                <c:pt idx="563">
                  <c:v>13869.92705</c:v>
                </c:pt>
                <c:pt idx="564">
                  <c:v>8717.7778309999994</c:v>
                </c:pt>
                <c:pt idx="565">
                  <c:v>5233.9868079999997</c:v>
                </c:pt>
                <c:pt idx="566">
                  <c:v>4764.1897220000001</c:v>
                </c:pt>
                <c:pt idx="567">
                  <c:v>2472.4692089999999</c:v>
                </c:pt>
                <c:pt idx="568">
                  <c:v>5608.3163480000003</c:v>
                </c:pt>
                <c:pt idx="569">
                  <c:v>5505.0570029999999</c:v>
                </c:pt>
                <c:pt idx="570">
                  <c:v>2606.2085029999998</c:v>
                </c:pt>
                <c:pt idx="571">
                  <c:v>10481.94383</c:v>
                </c:pt>
                <c:pt idx="572">
                  <c:v>3256.766388</c:v>
                </c:pt>
                <c:pt idx="573">
                  <c:v>6364.9021640000001</c:v>
                </c:pt>
                <c:pt idx="574">
                  <c:v>9468.5093369999995</c:v>
                </c:pt>
                <c:pt idx="575">
                  <c:v>5631.4518660000003</c:v>
                </c:pt>
                <c:pt idx="576">
                  <c:v>7780.9992620000003</c:v>
                </c:pt>
                <c:pt idx="577">
                  <c:v>9816.5283020000006</c:v>
                </c:pt>
                <c:pt idx="578">
                  <c:v>7519.1336309999997</c:v>
                </c:pt>
                <c:pt idx="579">
                  <c:v>10179.71704</c:v>
                </c:pt>
                <c:pt idx="580">
                  <c:v>2772.8392349999999</c:v>
                </c:pt>
                <c:pt idx="581">
                  <c:v>4037.5018460000001</c:v>
                </c:pt>
                <c:pt idx="582">
                  <c:v>2676.8679139999999</c:v>
                </c:pt>
                <c:pt idx="583">
                  <c:v>2523.959554</c:v>
                </c:pt>
                <c:pt idx="584">
                  <c:v>6988.4016039999997</c:v>
                </c:pt>
                <c:pt idx="585">
                  <c:v>2695.9638570000002</c:v>
                </c:pt>
                <c:pt idx="586">
                  <c:v>2673.3195930000002</c:v>
                </c:pt>
                <c:pt idx="587">
                  <c:v>12157.32992</c:v>
                </c:pt>
                <c:pt idx="588">
                  <c:v>2957.764017</c:v>
                </c:pt>
                <c:pt idx="589">
                  <c:v>7433.820995</c:v>
                </c:pt>
                <c:pt idx="590">
                  <c:v>3099.5380049999999</c:v>
                </c:pt>
                <c:pt idx="591">
                  <c:v>8415.6845589999994</c:v>
                </c:pt>
                <c:pt idx="592">
                  <c:v>13057.17071</c:v>
                </c:pt>
                <c:pt idx="593">
                  <c:v>9599.9502389999998</c:v>
                </c:pt>
                <c:pt idx="594">
                  <c:v>8535.1089179999999</c:v>
                </c:pt>
                <c:pt idx="595">
                  <c:v>8293.4818859999996</c:v>
                </c:pt>
                <c:pt idx="596">
                  <c:v>6846.1503229999998</c:v>
                </c:pt>
                <c:pt idx="597">
                  <c:v>6636.8597810000001</c:v>
                </c:pt>
                <c:pt idx="598">
                  <c:v>5802.83547</c:v>
                </c:pt>
                <c:pt idx="599">
                  <c:v>5077.3209159999997</c:v>
                </c:pt>
                <c:pt idx="600">
                  <c:v>12427.39371</c:v>
                </c:pt>
                <c:pt idx="601">
                  <c:v>10990.59477</c:v>
                </c:pt>
                <c:pt idx="602">
                  <c:v>3435.2500799999998</c:v>
                </c:pt>
                <c:pt idx="603">
                  <c:v>6624.6118299999998</c:v>
                </c:pt>
                <c:pt idx="604">
                  <c:v>5757.442258</c:v>
                </c:pt>
                <c:pt idx="605">
                  <c:v>2691.5689510000002</c:v>
                </c:pt>
                <c:pt idx="606">
                  <c:v>2886.4516020000001</c:v>
                </c:pt>
                <c:pt idx="607">
                  <c:v>5341.4387790000001</c:v>
                </c:pt>
                <c:pt idx="608">
                  <c:v>4160.0180870000004</c:v>
                </c:pt>
                <c:pt idx="609">
                  <c:v>2846.2453500000001</c:v>
                </c:pt>
                <c:pt idx="610">
                  <c:v>4770.2565640000003</c:v>
                </c:pt>
                <c:pt idx="611">
                  <c:v>5059.616223</c:v>
                </c:pt>
                <c:pt idx="612">
                  <c:v>9095.7445650000009</c:v>
                </c:pt>
                <c:pt idx="613">
                  <c:v>2688.8639629999998</c:v>
                </c:pt>
                <c:pt idx="614">
                  <c:v>8277.6375619999999</c:v>
                </c:pt>
                <c:pt idx="615">
                  <c:v>9057.9353310000006</c:v>
                </c:pt>
                <c:pt idx="616">
                  <c:v>3801.750407</c:v>
                </c:pt>
                <c:pt idx="617">
                  <c:v>9339.3415989999994</c:v>
                </c:pt>
                <c:pt idx="618">
                  <c:v>2520.12318</c:v>
                </c:pt>
                <c:pt idx="619">
                  <c:v>4984.0953419999996</c:v>
                </c:pt>
                <c:pt idx="620">
                  <c:v>2595.7479910000002</c:v>
                </c:pt>
                <c:pt idx="621">
                  <c:v>7437.6933349999999</c:v>
                </c:pt>
                <c:pt idx="622">
                  <c:v>14536.78759</c:v>
                </c:pt>
                <c:pt idx="623">
                  <c:v>5913.3058689999998</c:v>
                </c:pt>
                <c:pt idx="624">
                  <c:v>2771.6630129999999</c:v>
                </c:pt>
                <c:pt idx="625">
                  <c:v>9880.3858199999995</c:v>
                </c:pt>
                <c:pt idx="626">
                  <c:v>15114.402410000001</c:v>
                </c:pt>
                <c:pt idx="627">
                  <c:v>5759.9108399999996</c:v>
                </c:pt>
                <c:pt idx="628">
                  <c:v>8495.164213</c:v>
                </c:pt>
                <c:pt idx="629">
                  <c:v>4381.1842120000001</c:v>
                </c:pt>
                <c:pt idx="630">
                  <c:v>6997.827397</c:v>
                </c:pt>
                <c:pt idx="631">
                  <c:v>11430.588449999999</c:v>
                </c:pt>
                <c:pt idx="632">
                  <c:v>7482.4861350000001</c:v>
                </c:pt>
                <c:pt idx="633">
                  <c:v>8596.9166239999995</c:v>
                </c:pt>
                <c:pt idx="634">
                  <c:v>7854.9608310000003</c:v>
                </c:pt>
                <c:pt idx="635">
                  <c:v>2582.4085249999998</c:v>
                </c:pt>
                <c:pt idx="636">
                  <c:v>2275.3639669999998</c:v>
                </c:pt>
                <c:pt idx="637">
                  <c:v>4118.5885539999999</c:v>
                </c:pt>
                <c:pt idx="638">
                  <c:v>12157.32992</c:v>
                </c:pt>
                <c:pt idx="639">
                  <c:v>5152.8196360000002</c:v>
                </c:pt>
                <c:pt idx="640">
                  <c:v>6512.9764720000003</c:v>
                </c:pt>
                <c:pt idx="641">
                  <c:v>4191.9660919999997</c:v>
                </c:pt>
                <c:pt idx="642">
                  <c:v>10928.407090000001</c:v>
                </c:pt>
                <c:pt idx="643">
                  <c:v>7615.3812710000002</c:v>
                </c:pt>
                <c:pt idx="644">
                  <c:v>2004.350666</c:v>
                </c:pt>
                <c:pt idx="645">
                  <c:v>2434.6811550000002</c:v>
                </c:pt>
                <c:pt idx="646">
                  <c:v>14195.360280000001</c:v>
                </c:pt>
                <c:pt idx="647">
                  <c:v>9427.6849029999994</c:v>
                </c:pt>
                <c:pt idx="648">
                  <c:v>11982.42085</c:v>
                </c:pt>
                <c:pt idx="649">
                  <c:v>3102.789546</c:v>
                </c:pt>
                <c:pt idx="650">
                  <c:v>4222.6312090000001</c:v>
                </c:pt>
                <c:pt idx="651">
                  <c:v>4023.8144390000002</c:v>
                </c:pt>
                <c:pt idx="652">
                  <c:v>5297.1518050000004</c:v>
                </c:pt>
                <c:pt idx="653">
                  <c:v>4416.2062429999996</c:v>
                </c:pt>
                <c:pt idx="654">
                  <c:v>4639.0351710000004</c:v>
                </c:pt>
                <c:pt idx="655">
                  <c:v>4863.5445849999996</c:v>
                </c:pt>
                <c:pt idx="656">
                  <c:v>2974.3148959999999</c:v>
                </c:pt>
                <c:pt idx="657">
                  <c:v>2064.4587809999998</c:v>
                </c:pt>
                <c:pt idx="658">
                  <c:v>10064.60828</c:v>
                </c:pt>
                <c:pt idx="659">
                  <c:v>5500.0125099999996</c:v>
                </c:pt>
                <c:pt idx="660">
                  <c:v>5489.214062</c:v>
                </c:pt>
                <c:pt idx="661">
                  <c:v>2612.7566579999998</c:v>
                </c:pt>
                <c:pt idx="662">
                  <c:v>8573.4639470000002</c:v>
                </c:pt>
                <c:pt idx="663">
                  <c:v>8550.386579</c:v>
                </c:pt>
                <c:pt idx="664">
                  <c:v>2308.6480339999998</c:v>
                </c:pt>
                <c:pt idx="665">
                  <c:v>4254.6206689999999</c:v>
                </c:pt>
                <c:pt idx="666">
                  <c:v>8982.8503770000007</c:v>
                </c:pt>
                <c:pt idx="667">
                  <c:v>7868.1659829999999</c:v>
                </c:pt>
                <c:pt idx="668">
                  <c:v>7704.2487229999997</c:v>
                </c:pt>
                <c:pt idx="669">
                  <c:v>10552.16999</c:v>
                </c:pt>
                <c:pt idx="670">
                  <c:v>11681.37428</c:v>
                </c:pt>
                <c:pt idx="671">
                  <c:v>8737.8375140000007</c:v>
                </c:pt>
                <c:pt idx="672">
                  <c:v>5454.8907310000004</c:v>
                </c:pt>
                <c:pt idx="673">
                  <c:v>7705.2833289999999</c:v>
                </c:pt>
                <c:pt idx="674">
                  <c:v>7039.2623869999998</c:v>
                </c:pt>
                <c:pt idx="675">
                  <c:v>8838.0856370000001</c:v>
                </c:pt>
                <c:pt idx="676">
                  <c:v>8733.5273379999999</c:v>
                </c:pt>
                <c:pt idx="677">
                  <c:v>9597.4747769999994</c:v>
                </c:pt>
                <c:pt idx="678">
                  <c:v>4506.6602240000002</c:v>
                </c:pt>
                <c:pt idx="679">
                  <c:v>4737.871725</c:v>
                </c:pt>
                <c:pt idx="680">
                  <c:v>5426.136238</c:v>
                </c:pt>
                <c:pt idx="681">
                  <c:v>7998.143771</c:v>
                </c:pt>
                <c:pt idx="682">
                  <c:v>2897.6207039999999</c:v>
                </c:pt>
                <c:pt idx="683">
                  <c:v>11599.502189999999</c:v>
                </c:pt>
                <c:pt idx="684">
                  <c:v>15147.930549999999</c:v>
                </c:pt>
                <c:pt idx="685">
                  <c:v>5435.7678320000005</c:v>
                </c:pt>
                <c:pt idx="686">
                  <c:v>2725.3564040000001</c:v>
                </c:pt>
                <c:pt idx="687">
                  <c:v>13297.71225</c:v>
                </c:pt>
                <c:pt idx="688">
                  <c:v>9927.0496939999994</c:v>
                </c:pt>
                <c:pt idx="689">
                  <c:v>2722.2107070000002</c:v>
                </c:pt>
                <c:pt idx="690">
                  <c:v>7083.2123570000003</c:v>
                </c:pt>
                <c:pt idx="691">
                  <c:v>10179.71704</c:v>
                </c:pt>
                <c:pt idx="692">
                  <c:v>5889.5090980000004</c:v>
                </c:pt>
                <c:pt idx="693">
                  <c:v>5288.1732940000002</c:v>
                </c:pt>
                <c:pt idx="694">
                  <c:v>7778.5323470000003</c:v>
                </c:pt>
                <c:pt idx="695">
                  <c:v>7341.8612569999996</c:v>
                </c:pt>
                <c:pt idx="696">
                  <c:v>7919.197048</c:v>
                </c:pt>
                <c:pt idx="697">
                  <c:v>2163.870179</c:v>
                </c:pt>
                <c:pt idx="698">
                  <c:v>9787.8088189999999</c:v>
                </c:pt>
                <c:pt idx="699">
                  <c:v>5207.640754</c:v>
                </c:pt>
                <c:pt idx="700">
                  <c:v>12280.766610000001</c:v>
                </c:pt>
                <c:pt idx="701">
                  <c:v>2441.3942440000001</c:v>
                </c:pt>
                <c:pt idx="702">
                  <c:v>6535.5605740000001</c:v>
                </c:pt>
                <c:pt idx="703">
                  <c:v>9206.5982559999993</c:v>
                </c:pt>
                <c:pt idx="704">
                  <c:v>4118.5885539999999</c:v>
                </c:pt>
                <c:pt idx="705">
                  <c:v>4838.2089720000004</c:v>
                </c:pt>
                <c:pt idx="706">
                  <c:v>4625.5480980000002</c:v>
                </c:pt>
                <c:pt idx="707">
                  <c:v>14042.102999999999</c:v>
                </c:pt>
                <c:pt idx="708">
                  <c:v>7546.6135489999997</c:v>
                </c:pt>
                <c:pt idx="709">
                  <c:v>2514.5919600000002</c:v>
                </c:pt>
                <c:pt idx="710">
                  <c:v>5170.3584350000001</c:v>
                </c:pt>
                <c:pt idx="711">
                  <c:v>13917.37715</c:v>
                </c:pt>
                <c:pt idx="712">
                  <c:v>11318.13083</c:v>
                </c:pt>
                <c:pt idx="713">
                  <c:v>4276.3636269999997</c:v>
                </c:pt>
                <c:pt idx="714">
                  <c:v>4322.2403430000004</c:v>
                </c:pt>
                <c:pt idx="715">
                  <c:v>8002.3083329999999</c:v>
                </c:pt>
                <c:pt idx="716">
                  <c:v>3885.4564009999999</c:v>
                </c:pt>
                <c:pt idx="717">
                  <c:v>4471.7782390000002</c:v>
                </c:pt>
                <c:pt idx="718">
                  <c:v>8496.3528459999998</c:v>
                </c:pt>
                <c:pt idx="719">
                  <c:v>2319.7359080000001</c:v>
                </c:pt>
                <c:pt idx="720">
                  <c:v>8717.0498329999991</c:v>
                </c:pt>
                <c:pt idx="721">
                  <c:v>2860.1117450000002</c:v>
                </c:pt>
                <c:pt idx="722">
                  <c:v>2453.4082880000001</c:v>
                </c:pt>
                <c:pt idx="723">
                  <c:v>5989.7739309999997</c:v>
                </c:pt>
                <c:pt idx="724">
                  <c:v>7482.6395060000004</c:v>
                </c:pt>
                <c:pt idx="725">
                  <c:v>2457.5760070000001</c:v>
                </c:pt>
                <c:pt idx="726">
                  <c:v>2379.7411710000001</c:v>
                </c:pt>
                <c:pt idx="727">
                  <c:v>8286.9644210000006</c:v>
                </c:pt>
                <c:pt idx="728">
                  <c:v>2393.9153689999998</c:v>
                </c:pt>
                <c:pt idx="729">
                  <c:v>4657.1594690000002</c:v>
                </c:pt>
                <c:pt idx="730">
                  <c:v>13197.92893</c:v>
                </c:pt>
                <c:pt idx="731">
                  <c:v>2803.9167259999999</c:v>
                </c:pt>
                <c:pt idx="732">
                  <c:v>8646.5041089999995</c:v>
                </c:pt>
                <c:pt idx="733">
                  <c:v>7425.8706419999999</c:v>
                </c:pt>
                <c:pt idx="734">
                  <c:v>4528.7373619999998</c:v>
                </c:pt>
                <c:pt idx="735">
                  <c:v>2227.0727550000001</c:v>
                </c:pt>
                <c:pt idx="736">
                  <c:v>7292.9487580000005</c:v>
                </c:pt>
                <c:pt idx="737">
                  <c:v>3184.3552460000001</c:v>
                </c:pt>
                <c:pt idx="738">
                  <c:v>11315.203729999999</c:v>
                </c:pt>
                <c:pt idx="739">
                  <c:v>2530.7051369999999</c:v>
                </c:pt>
                <c:pt idx="740">
                  <c:v>8641.5300360000001</c:v>
                </c:pt>
                <c:pt idx="741">
                  <c:v>3278.53188</c:v>
                </c:pt>
                <c:pt idx="742">
                  <c:v>5271.9821160000001</c:v>
                </c:pt>
                <c:pt idx="743">
                  <c:v>3763.6377429999998</c:v>
                </c:pt>
                <c:pt idx="744">
                  <c:v>13955.56961</c:v>
                </c:pt>
                <c:pt idx="745">
                  <c:v>5001.5274840000002</c:v>
                </c:pt>
                <c:pt idx="746">
                  <c:v>7082.8304260000004</c:v>
                </c:pt>
                <c:pt idx="747">
                  <c:v>7619.4827660000001</c:v>
                </c:pt>
                <c:pt idx="748">
                  <c:v>12550.88198</c:v>
                </c:pt>
                <c:pt idx="749">
                  <c:v>6793.77405</c:v>
                </c:pt>
                <c:pt idx="750">
                  <c:v>5272.3196630000002</c:v>
                </c:pt>
                <c:pt idx="751">
                  <c:v>6265.3432990000001</c:v>
                </c:pt>
                <c:pt idx="752">
                  <c:v>8547.5861420000001</c:v>
                </c:pt>
                <c:pt idx="753">
                  <c:v>2787.423683</c:v>
                </c:pt>
                <c:pt idx="754">
                  <c:v>4626.801093</c:v>
                </c:pt>
                <c:pt idx="755">
                  <c:v>8663.3639590000002</c:v>
                </c:pt>
                <c:pt idx="756">
                  <c:v>3872.222217</c:v>
                </c:pt>
                <c:pt idx="757">
                  <c:v>5170.8114939999996</c:v>
                </c:pt>
                <c:pt idx="758">
                  <c:v>8960.280213</c:v>
                </c:pt>
                <c:pt idx="759">
                  <c:v>5471.8342899999998</c:v>
                </c:pt>
                <c:pt idx="760">
                  <c:v>2620.392335</c:v>
                </c:pt>
                <c:pt idx="761">
                  <c:v>5757.442258</c:v>
                </c:pt>
                <c:pt idx="762">
                  <c:v>2701.4883410000002</c:v>
                </c:pt>
                <c:pt idx="763">
                  <c:v>3712.4304790000001</c:v>
                </c:pt>
                <c:pt idx="764">
                  <c:v>7840.1657779999996</c:v>
                </c:pt>
                <c:pt idx="765">
                  <c:v>8237.037945</c:v>
                </c:pt>
                <c:pt idx="766">
                  <c:v>2243.4739070000001</c:v>
                </c:pt>
                <c:pt idx="767">
                  <c:v>8434.4640670000008</c:v>
                </c:pt>
                <c:pt idx="768">
                  <c:v>2227.0727550000001</c:v>
                </c:pt>
                <c:pt idx="769">
                  <c:v>5170.0259809999998</c:v>
                </c:pt>
                <c:pt idx="770">
                  <c:v>2641.446062</c:v>
                </c:pt>
                <c:pt idx="771">
                  <c:v>2790.682957</c:v>
                </c:pt>
                <c:pt idx="772">
                  <c:v>2745.1298489999999</c:v>
                </c:pt>
                <c:pt idx="773">
                  <c:v>7579.532717</c:v>
                </c:pt>
                <c:pt idx="774">
                  <c:v>10978.780280000001</c:v>
                </c:pt>
                <c:pt idx="775">
                  <c:v>8255.0600539999996</c:v>
                </c:pt>
                <c:pt idx="776">
                  <c:v>4747.7346420000003</c:v>
                </c:pt>
                <c:pt idx="777">
                  <c:v>3540.90425</c:v>
                </c:pt>
                <c:pt idx="778">
                  <c:v>3436.1342810000001</c:v>
                </c:pt>
                <c:pt idx="779">
                  <c:v>2582.185301</c:v>
                </c:pt>
                <c:pt idx="780">
                  <c:v>7396.2836530000004</c:v>
                </c:pt>
                <c:pt idx="781">
                  <c:v>4330.7997850000002</c:v>
                </c:pt>
                <c:pt idx="782">
                  <c:v>9075.7682139999997</c:v>
                </c:pt>
                <c:pt idx="783">
                  <c:v>14635.451580000001</c:v>
                </c:pt>
                <c:pt idx="784">
                  <c:v>5609.0824940000002</c:v>
                </c:pt>
                <c:pt idx="785">
                  <c:v>11565.687470000001</c:v>
                </c:pt>
                <c:pt idx="786">
                  <c:v>2771.0450310000001</c:v>
                </c:pt>
                <c:pt idx="787">
                  <c:v>8507.1288239999994</c:v>
                </c:pt>
                <c:pt idx="788">
                  <c:v>7582.1138419999997</c:v>
                </c:pt>
                <c:pt idx="789">
                  <c:v>3323.0924540000001</c:v>
                </c:pt>
                <c:pt idx="790">
                  <c:v>5234.331741</c:v>
                </c:pt>
                <c:pt idx="791">
                  <c:v>3123.0809939999999</c:v>
                </c:pt>
                <c:pt idx="792">
                  <c:v>2551.2266920000002</c:v>
                </c:pt>
                <c:pt idx="793">
                  <c:v>7247.7136719999999</c:v>
                </c:pt>
                <c:pt idx="794">
                  <c:v>4538.8478180000002</c:v>
                </c:pt>
                <c:pt idx="795">
                  <c:v>2687.314108</c:v>
                </c:pt>
                <c:pt idx="796">
                  <c:v>8730.421977</c:v>
                </c:pt>
                <c:pt idx="797">
                  <c:v>8332.7305570000008</c:v>
                </c:pt>
                <c:pt idx="798">
                  <c:v>2357.7470149999999</c:v>
                </c:pt>
                <c:pt idx="799">
                  <c:v>4637.1640360000001</c:v>
                </c:pt>
                <c:pt idx="800">
                  <c:v>5357.1926979999998</c:v>
                </c:pt>
                <c:pt idx="801">
                  <c:v>5391.970996</c:v>
                </c:pt>
                <c:pt idx="802">
                  <c:v>3694.1404980000002</c:v>
                </c:pt>
                <c:pt idx="803">
                  <c:v>5040.4124359999996</c:v>
                </c:pt>
                <c:pt idx="804">
                  <c:v>4842.2849649999998</c:v>
                </c:pt>
                <c:pt idx="805">
                  <c:v>2678.0582989999998</c:v>
                </c:pt>
                <c:pt idx="806">
                  <c:v>5227.1019379999998</c:v>
                </c:pt>
                <c:pt idx="807">
                  <c:v>2590.096027</c:v>
                </c:pt>
                <c:pt idx="808">
                  <c:v>10536.07798</c:v>
                </c:pt>
                <c:pt idx="809">
                  <c:v>8581.2787009999993</c:v>
                </c:pt>
                <c:pt idx="810">
                  <c:v>9463.1132629999993</c:v>
                </c:pt>
                <c:pt idx="811">
                  <c:v>13441.006369999999</c:v>
                </c:pt>
                <c:pt idx="812">
                  <c:v>3886.5048069999998</c:v>
                </c:pt>
                <c:pt idx="813">
                  <c:v>6784.8936899999999</c:v>
                </c:pt>
                <c:pt idx="814">
                  <c:v>2538.6263199999999</c:v>
                </c:pt>
                <c:pt idx="815">
                  <c:v>5639.9419740000003</c:v>
                </c:pt>
                <c:pt idx="816">
                  <c:v>2459.1717239999998</c:v>
                </c:pt>
                <c:pt idx="817">
                  <c:v>2667.2700140000002</c:v>
                </c:pt>
                <c:pt idx="818">
                  <c:v>13778.36933</c:v>
                </c:pt>
                <c:pt idx="819">
                  <c:v>4923.1816900000003</c:v>
                </c:pt>
                <c:pt idx="820">
                  <c:v>2272.3353520000001</c:v>
                </c:pt>
                <c:pt idx="821">
                  <c:v>14895.39798</c:v>
                </c:pt>
                <c:pt idx="822">
                  <c:v>9756.0449540000009</c:v>
                </c:pt>
                <c:pt idx="823">
                  <c:v>9422.9741130000002</c:v>
                </c:pt>
                <c:pt idx="824">
                  <c:v>3837.3575740000001</c:v>
                </c:pt>
                <c:pt idx="825">
                  <c:v>10952.131890000001</c:v>
                </c:pt>
                <c:pt idx="826">
                  <c:v>8159.136579</c:v>
                </c:pt>
                <c:pt idx="827">
                  <c:v>3919.3667220000002</c:v>
                </c:pt>
                <c:pt idx="828">
                  <c:v>7985.1421399999999</c:v>
                </c:pt>
                <c:pt idx="829">
                  <c:v>12168.744919999999</c:v>
                </c:pt>
                <c:pt idx="830">
                  <c:v>5849.3214980000002</c:v>
                </c:pt>
                <c:pt idx="831">
                  <c:v>5085.8365949999998</c:v>
                </c:pt>
                <c:pt idx="832">
                  <c:v>2903.9397629999999</c:v>
                </c:pt>
                <c:pt idx="833">
                  <c:v>3086.8738539999999</c:v>
                </c:pt>
                <c:pt idx="834">
                  <c:v>5178.7041509999999</c:v>
                </c:pt>
                <c:pt idx="835">
                  <c:v>14024.358389999999</c:v>
                </c:pt>
                <c:pt idx="836">
                  <c:v>10640.939319999999</c:v>
                </c:pt>
                <c:pt idx="837">
                  <c:v>4949.8038219999999</c:v>
                </c:pt>
                <c:pt idx="838">
                  <c:v>8595.6652940000004</c:v>
                </c:pt>
                <c:pt idx="839">
                  <c:v>3792.13031</c:v>
                </c:pt>
                <c:pt idx="840">
                  <c:v>2755.7479680000001</c:v>
                </c:pt>
                <c:pt idx="841">
                  <c:v>4880.3396140000004</c:v>
                </c:pt>
                <c:pt idx="842">
                  <c:v>9051.9052749999992</c:v>
                </c:pt>
                <c:pt idx="843">
                  <c:v>10115.44622</c:v>
                </c:pt>
                <c:pt idx="844">
                  <c:v>8269.0753659999991</c:v>
                </c:pt>
                <c:pt idx="845">
                  <c:v>8071.6529499999997</c:v>
                </c:pt>
                <c:pt idx="846">
                  <c:v>7726.9936230000003</c:v>
                </c:pt>
                <c:pt idx="847">
                  <c:v>8311.1358999999993</c:v>
                </c:pt>
                <c:pt idx="848">
                  <c:v>2574.0203759999999</c:v>
                </c:pt>
                <c:pt idx="849">
                  <c:v>5727.3271240000004</c:v>
                </c:pt>
                <c:pt idx="850">
                  <c:v>5441.4201300000004</c:v>
                </c:pt>
                <c:pt idx="851">
                  <c:v>2744.519593</c:v>
                </c:pt>
                <c:pt idx="852">
                  <c:v>5636.7403469999999</c:v>
                </c:pt>
                <c:pt idx="853">
                  <c:v>2738.0019569999999</c:v>
                </c:pt>
                <c:pt idx="854">
                  <c:v>4644.7004969999998</c:v>
                </c:pt>
                <c:pt idx="855">
                  <c:v>4746.686506</c:v>
                </c:pt>
                <c:pt idx="856">
                  <c:v>2387.6060600000001</c:v>
                </c:pt>
                <c:pt idx="857">
                  <c:v>2504.907557</c:v>
                </c:pt>
                <c:pt idx="858">
                  <c:v>4591.6259380000001</c:v>
                </c:pt>
                <c:pt idx="859">
                  <c:v>13092.585779999999</c:v>
                </c:pt>
                <c:pt idx="860">
                  <c:v>9112.2666489999992</c:v>
                </c:pt>
                <c:pt idx="861">
                  <c:v>4165.1665810000004</c:v>
                </c:pt>
                <c:pt idx="862">
                  <c:v>2659.9805630000001</c:v>
                </c:pt>
                <c:pt idx="863">
                  <c:v>11986.592119999999</c:v>
                </c:pt>
                <c:pt idx="864">
                  <c:v>2898.732747</c:v>
                </c:pt>
                <c:pt idx="865">
                  <c:v>2894.2438689999999</c:v>
                </c:pt>
                <c:pt idx="866">
                  <c:v>3500.454354</c:v>
                </c:pt>
                <c:pt idx="867">
                  <c:v>2621.8086109999999</c:v>
                </c:pt>
                <c:pt idx="868">
                  <c:v>10221.805039999999</c:v>
                </c:pt>
                <c:pt idx="869">
                  <c:v>2578.2709570000002</c:v>
                </c:pt>
                <c:pt idx="870">
                  <c:v>6242.5957289999997</c:v>
                </c:pt>
                <c:pt idx="871">
                  <c:v>5220.280968</c:v>
                </c:pt>
                <c:pt idx="872">
                  <c:v>9075.7682139999997</c:v>
                </c:pt>
                <c:pt idx="873">
                  <c:v>4525.3658390000001</c:v>
                </c:pt>
                <c:pt idx="874">
                  <c:v>4970.3572979999999</c:v>
                </c:pt>
                <c:pt idx="875">
                  <c:v>5838.8991500000002</c:v>
                </c:pt>
                <c:pt idx="876">
                  <c:v>10656.881950000001</c:v>
                </c:pt>
                <c:pt idx="877">
                  <c:v>2289.6187359999999</c:v>
                </c:pt>
                <c:pt idx="878">
                  <c:v>5439.8042269999996</c:v>
                </c:pt>
                <c:pt idx="879">
                  <c:v>7956.1500589999996</c:v>
                </c:pt>
                <c:pt idx="880">
                  <c:v>4458.1133689999997</c:v>
                </c:pt>
                <c:pt idx="881">
                  <c:v>2555.051532</c:v>
                </c:pt>
                <c:pt idx="882">
                  <c:v>3307.9990400000002</c:v>
                </c:pt>
                <c:pt idx="883">
                  <c:v>5041.29961</c:v>
                </c:pt>
                <c:pt idx="884">
                  <c:v>13350.1209</c:v>
                </c:pt>
                <c:pt idx="885">
                  <c:v>4931.221348</c:v>
                </c:pt>
                <c:pt idx="886">
                  <c:v>7776.8351890000004</c:v>
                </c:pt>
                <c:pt idx="887">
                  <c:v>2553.6722119999999</c:v>
                </c:pt>
                <c:pt idx="888">
                  <c:v>4876.4696679999997</c:v>
                </c:pt>
                <c:pt idx="889">
                  <c:v>9034.3058340000007</c:v>
                </c:pt>
                <c:pt idx="890">
                  <c:v>8105.9107549999999</c:v>
                </c:pt>
                <c:pt idx="891">
                  <c:v>5619.6890839999996</c:v>
                </c:pt>
                <c:pt idx="892">
                  <c:v>6618.016423</c:v>
                </c:pt>
                <c:pt idx="893">
                  <c:v>4670.0479789999999</c:v>
                </c:pt>
                <c:pt idx="894">
                  <c:v>10169.36981</c:v>
                </c:pt>
                <c:pt idx="895">
                  <c:v>8323.0739850000009</c:v>
                </c:pt>
                <c:pt idx="896">
                  <c:v>2417.7599610000002</c:v>
                </c:pt>
                <c:pt idx="897">
                  <c:v>8044.8723929999996</c:v>
                </c:pt>
                <c:pt idx="898">
                  <c:v>5325.7245409999996</c:v>
                </c:pt>
                <c:pt idx="899">
                  <c:v>6947.5240130000002</c:v>
                </c:pt>
                <c:pt idx="900">
                  <c:v>5847.4152370000002</c:v>
                </c:pt>
                <c:pt idx="901">
                  <c:v>2584.2039239999999</c:v>
                </c:pt>
                <c:pt idx="902">
                  <c:v>4724.786102</c:v>
                </c:pt>
                <c:pt idx="903">
                  <c:v>2790.227993</c:v>
                </c:pt>
                <c:pt idx="904">
                  <c:v>12622.83268</c:v>
                </c:pt>
                <c:pt idx="905">
                  <c:v>5595.389905</c:v>
                </c:pt>
                <c:pt idx="906">
                  <c:v>4170.6873480000004</c:v>
                </c:pt>
                <c:pt idx="907">
                  <c:v>2665.447079</c:v>
                </c:pt>
                <c:pt idx="908">
                  <c:v>7098.9141399999999</c:v>
                </c:pt>
                <c:pt idx="909">
                  <c:v>3971.3450969999999</c:v>
                </c:pt>
                <c:pt idx="910">
                  <c:v>5528.2128069999999</c:v>
                </c:pt>
                <c:pt idx="911">
                  <c:v>8338.9957869999998</c:v>
                </c:pt>
                <c:pt idx="912">
                  <c:v>5448.5552189999999</c:v>
                </c:pt>
                <c:pt idx="913">
                  <c:v>10808.06597</c:v>
                </c:pt>
                <c:pt idx="914">
                  <c:v>6185.0965299999998</c:v>
                </c:pt>
                <c:pt idx="915">
                  <c:v>3208.225911</c:v>
                </c:pt>
                <c:pt idx="916">
                  <c:v>5480.1040650000004</c:v>
                </c:pt>
                <c:pt idx="917">
                  <c:v>13107.925939999999</c:v>
                </c:pt>
                <c:pt idx="918">
                  <c:v>7462.9262630000003</c:v>
                </c:pt>
                <c:pt idx="919">
                  <c:v>11463.990970000001</c:v>
                </c:pt>
                <c:pt idx="920">
                  <c:v>7236.1324830000003</c:v>
                </c:pt>
                <c:pt idx="921">
                  <c:v>6232.6879230000004</c:v>
                </c:pt>
                <c:pt idx="922">
                  <c:v>3746.7516249999999</c:v>
                </c:pt>
                <c:pt idx="923">
                  <c:v>5012.0837439999996</c:v>
                </c:pt>
                <c:pt idx="924">
                  <c:v>3371.8584329999999</c:v>
                </c:pt>
                <c:pt idx="925">
                  <c:v>3864.7767950000002</c:v>
                </c:pt>
                <c:pt idx="926">
                  <c:v>4145.7118620000001</c:v>
                </c:pt>
                <c:pt idx="927">
                  <c:v>5156.0726510000004</c:v>
                </c:pt>
                <c:pt idx="928">
                  <c:v>3667.3749699999998</c:v>
                </c:pt>
                <c:pt idx="929">
                  <c:v>7835.6835129999999</c:v>
                </c:pt>
                <c:pt idx="930">
                  <c:v>14567.268410000001</c:v>
                </c:pt>
                <c:pt idx="931">
                  <c:v>10171.339029999999</c:v>
                </c:pt>
                <c:pt idx="932">
                  <c:v>4135.7752060000003</c:v>
                </c:pt>
                <c:pt idx="933">
                  <c:v>5511.491102</c:v>
                </c:pt>
                <c:pt idx="934">
                  <c:v>2429.2805269999999</c:v>
                </c:pt>
                <c:pt idx="935">
                  <c:v>5414.6173399999998</c:v>
                </c:pt>
                <c:pt idx="936">
                  <c:v>7421.5935410000002</c:v>
                </c:pt>
                <c:pt idx="937">
                  <c:v>4458.1133689999997</c:v>
                </c:pt>
                <c:pt idx="938">
                  <c:v>14476.124889999999</c:v>
                </c:pt>
                <c:pt idx="939">
                  <c:v>4936.8883589999996</c:v>
                </c:pt>
                <c:pt idx="940">
                  <c:v>4525.2765239999999</c:v>
                </c:pt>
                <c:pt idx="941">
                  <c:v>6701.7700880000002</c:v>
                </c:pt>
                <c:pt idx="942">
                  <c:v>14134.347400000001</c:v>
                </c:pt>
                <c:pt idx="943">
                  <c:v>2838.0677839999998</c:v>
                </c:pt>
                <c:pt idx="944">
                  <c:v>3848.4836479999999</c:v>
                </c:pt>
                <c:pt idx="945">
                  <c:v>4361.3729409999996</c:v>
                </c:pt>
                <c:pt idx="946">
                  <c:v>2529.0775079999999</c:v>
                </c:pt>
                <c:pt idx="947">
                  <c:v>2504.4447519999999</c:v>
                </c:pt>
                <c:pt idx="948">
                  <c:v>8649.700578</c:v>
                </c:pt>
                <c:pt idx="949">
                  <c:v>13668.35528</c:v>
                </c:pt>
                <c:pt idx="950">
                  <c:v>2517.5335810000001</c:v>
                </c:pt>
                <c:pt idx="951">
                  <c:v>5326.6776540000001</c:v>
                </c:pt>
                <c:pt idx="952">
                  <c:v>2600.2721310000002</c:v>
                </c:pt>
                <c:pt idx="953">
                  <c:v>8534.7927540000001</c:v>
                </c:pt>
                <c:pt idx="954">
                  <c:v>8828.8349569999991</c:v>
                </c:pt>
                <c:pt idx="955">
                  <c:v>2248.4496330000002</c:v>
                </c:pt>
                <c:pt idx="956">
                  <c:v>8861.1495360000008</c:v>
                </c:pt>
                <c:pt idx="957">
                  <c:v>4556.5929930000002</c:v>
                </c:pt>
                <c:pt idx="958">
                  <c:v>2530.7051369999999</c:v>
                </c:pt>
                <c:pt idx="959">
                  <c:v>5251.9839959999999</c:v>
                </c:pt>
                <c:pt idx="960">
                  <c:v>6743.1192650000003</c:v>
                </c:pt>
                <c:pt idx="961">
                  <c:v>14014.721289999999</c:v>
                </c:pt>
                <c:pt idx="962">
                  <c:v>9438.9156189999994</c:v>
                </c:pt>
                <c:pt idx="963">
                  <c:v>10506.771720000001</c:v>
                </c:pt>
                <c:pt idx="964">
                  <c:v>4213.918619</c:v>
                </c:pt>
                <c:pt idx="965">
                  <c:v>4773.6864249999999</c:v>
                </c:pt>
                <c:pt idx="966">
                  <c:v>4547.8925429999999</c:v>
                </c:pt>
                <c:pt idx="967">
                  <c:v>2842.266905</c:v>
                </c:pt>
                <c:pt idx="968">
                  <c:v>3059.5503210000002</c:v>
                </c:pt>
                <c:pt idx="969">
                  <c:v>3239.124699</c:v>
                </c:pt>
                <c:pt idx="970">
                  <c:v>4626.801093</c:v>
                </c:pt>
                <c:pt idx="971">
                  <c:v>8997.0402439999998</c:v>
                </c:pt>
                <c:pt idx="972">
                  <c:v>3808.122147</c:v>
                </c:pt>
                <c:pt idx="973">
                  <c:v>7614.1379809999999</c:v>
                </c:pt>
                <c:pt idx="974">
                  <c:v>6898.4553150000002</c:v>
                </c:pt>
                <c:pt idx="975">
                  <c:v>2298.3791660000002</c:v>
                </c:pt>
                <c:pt idx="976">
                  <c:v>2806.6961379999998</c:v>
                </c:pt>
                <c:pt idx="977">
                  <c:v>5206.1181790000001</c:v>
                </c:pt>
                <c:pt idx="978">
                  <c:v>8007.3491080000003</c:v>
                </c:pt>
                <c:pt idx="979">
                  <c:v>2321.8836700000002</c:v>
                </c:pt>
                <c:pt idx="980">
                  <c:v>2463.236825</c:v>
                </c:pt>
                <c:pt idx="981">
                  <c:v>5498.9406790000003</c:v>
                </c:pt>
                <c:pt idx="982">
                  <c:v>5243.8280459999996</c:v>
                </c:pt>
                <c:pt idx="983">
                  <c:v>4886.544296</c:v>
                </c:pt>
                <c:pt idx="984">
                  <c:v>4169.3569090000001</c:v>
                </c:pt>
                <c:pt idx="985">
                  <c:v>5479.5550810000004</c:v>
                </c:pt>
                <c:pt idx="986">
                  <c:v>6177.109254</c:v>
                </c:pt>
                <c:pt idx="987">
                  <c:v>8287.6793049999997</c:v>
                </c:pt>
                <c:pt idx="988">
                  <c:v>9886.6564159999998</c:v>
                </c:pt>
                <c:pt idx="989">
                  <c:v>2712.9155970000002</c:v>
                </c:pt>
                <c:pt idx="990">
                  <c:v>10477.676310000001</c:v>
                </c:pt>
                <c:pt idx="991">
                  <c:v>3436.1342810000001</c:v>
                </c:pt>
                <c:pt idx="992">
                  <c:v>2596.1851999999999</c:v>
                </c:pt>
                <c:pt idx="993">
                  <c:v>12731.95161</c:v>
                </c:pt>
                <c:pt idx="994">
                  <c:v>3494.1478780000002</c:v>
                </c:pt>
                <c:pt idx="995">
                  <c:v>7597.9106609999999</c:v>
                </c:pt>
                <c:pt idx="996">
                  <c:v>4015.2144760000001</c:v>
                </c:pt>
                <c:pt idx="997">
                  <c:v>8160.6897820000004</c:v>
                </c:pt>
                <c:pt idx="998">
                  <c:v>12298.686299999999</c:v>
                </c:pt>
                <c:pt idx="999">
                  <c:v>8714.9221350000007</c:v>
                </c:pt>
                <c:pt idx="1000">
                  <c:v>4853.5342039999996</c:v>
                </c:pt>
                <c:pt idx="1001">
                  <c:v>4880.9464399999997</c:v>
                </c:pt>
                <c:pt idx="1002">
                  <c:v>2311.3821090000001</c:v>
                </c:pt>
                <c:pt idx="1003">
                  <c:v>4327.0989220000001</c:v>
                </c:pt>
                <c:pt idx="1004">
                  <c:v>12298.686299999999</c:v>
                </c:pt>
                <c:pt idx="1005">
                  <c:v>8323.5333379999993</c:v>
                </c:pt>
                <c:pt idx="1006">
                  <c:v>10179.71704</c:v>
                </c:pt>
                <c:pt idx="1007">
                  <c:v>7761.2678390000001</c:v>
                </c:pt>
                <c:pt idx="1008">
                  <c:v>5239.8909130000002</c:v>
                </c:pt>
                <c:pt idx="1009">
                  <c:v>4517.9088339999998</c:v>
                </c:pt>
                <c:pt idx="1010">
                  <c:v>2389.774148</c:v>
                </c:pt>
                <c:pt idx="1011">
                  <c:v>4130.6287759999996</c:v>
                </c:pt>
                <c:pt idx="1012">
                  <c:v>5227.7664189999996</c:v>
                </c:pt>
                <c:pt idx="1013">
                  <c:v>6187.3457440000002</c:v>
                </c:pt>
                <c:pt idx="1014">
                  <c:v>5113.874718</c:v>
                </c:pt>
                <c:pt idx="1015">
                  <c:v>11039.31617</c:v>
                </c:pt>
                <c:pt idx="1016">
                  <c:v>2611.9658690000001</c:v>
                </c:pt>
                <c:pt idx="1017">
                  <c:v>13372.327719999999</c:v>
                </c:pt>
                <c:pt idx="1018">
                  <c:v>4838.9818690000002</c:v>
                </c:pt>
                <c:pt idx="1019">
                  <c:v>4721.6590159999996</c:v>
                </c:pt>
                <c:pt idx="1020">
                  <c:v>3873.647046</c:v>
                </c:pt>
                <c:pt idx="1021">
                  <c:v>6770.306834</c:v>
                </c:pt>
                <c:pt idx="1022">
                  <c:v>13681.71178</c:v>
                </c:pt>
                <c:pt idx="1023">
                  <c:v>5717.2219189999996</c:v>
                </c:pt>
                <c:pt idx="1024">
                  <c:v>9486.5964170000007</c:v>
                </c:pt>
                <c:pt idx="1025">
                  <c:v>3839.143697</c:v>
                </c:pt>
                <c:pt idx="1026">
                  <c:v>11211.590270000001</c:v>
                </c:pt>
                <c:pt idx="1027">
                  <c:v>3798.3216499999999</c:v>
                </c:pt>
                <c:pt idx="1028">
                  <c:v>2816.567395</c:v>
                </c:pt>
                <c:pt idx="1029">
                  <c:v>6948.3258580000002</c:v>
                </c:pt>
                <c:pt idx="1030">
                  <c:v>3444.9675029999999</c:v>
                </c:pt>
                <c:pt idx="1031">
                  <c:v>2859.4085700000001</c:v>
                </c:pt>
                <c:pt idx="1032">
                  <c:v>2692.0576289999999</c:v>
                </c:pt>
                <c:pt idx="1033">
                  <c:v>11431.730890000001</c:v>
                </c:pt>
                <c:pt idx="1034">
                  <c:v>7635.8833240000004</c:v>
                </c:pt>
                <c:pt idx="1035">
                  <c:v>9805.8296140000002</c:v>
                </c:pt>
                <c:pt idx="1036">
                  <c:v>6803.6156289999999</c:v>
                </c:pt>
                <c:pt idx="1037">
                  <c:v>7107.6553970000004</c:v>
                </c:pt>
                <c:pt idx="1038">
                  <c:v>4735.1844739999997</c:v>
                </c:pt>
                <c:pt idx="1039">
                  <c:v>6874.326693</c:v>
                </c:pt>
                <c:pt idx="1040">
                  <c:v>2411.2565749999999</c:v>
                </c:pt>
                <c:pt idx="1041">
                  <c:v>2416.542359</c:v>
                </c:pt>
                <c:pt idx="1042">
                  <c:v>4692.1651549999997</c:v>
                </c:pt>
                <c:pt idx="1043">
                  <c:v>3600.9343260000001</c:v>
                </c:pt>
                <c:pt idx="1044">
                  <c:v>2665.2225109999999</c:v>
                </c:pt>
                <c:pt idx="1045">
                  <c:v>7666.5204379999996</c:v>
                </c:pt>
                <c:pt idx="1046">
                  <c:v>4550.8560450000004</c:v>
                </c:pt>
                <c:pt idx="1047">
                  <c:v>11763.935649999999</c:v>
                </c:pt>
                <c:pt idx="1048">
                  <c:v>13742.53724</c:v>
                </c:pt>
                <c:pt idx="1049">
                  <c:v>8819.0189339999997</c:v>
                </c:pt>
                <c:pt idx="1050">
                  <c:v>6673.7376770000001</c:v>
                </c:pt>
                <c:pt idx="1051">
                  <c:v>7782.1268479999999</c:v>
                </c:pt>
                <c:pt idx="1052">
                  <c:v>3974.1381500000002</c:v>
                </c:pt>
                <c:pt idx="1053">
                  <c:v>4105.5809909999998</c:v>
                </c:pt>
                <c:pt idx="1054">
                  <c:v>2308.4720550000002</c:v>
                </c:pt>
                <c:pt idx="1055">
                  <c:v>5372.9144770000003</c:v>
                </c:pt>
                <c:pt idx="1056">
                  <c:v>5508.3155360000001</c:v>
                </c:pt>
                <c:pt idx="1057">
                  <c:v>2398.333185</c:v>
                </c:pt>
                <c:pt idx="1058">
                  <c:v>3728.8301299999998</c:v>
                </c:pt>
                <c:pt idx="1059">
                  <c:v>2758.4985820000002</c:v>
                </c:pt>
                <c:pt idx="1060">
                  <c:v>3703.930261</c:v>
                </c:pt>
                <c:pt idx="1061">
                  <c:v>9372.8436390000006</c:v>
                </c:pt>
                <c:pt idx="1062">
                  <c:v>4991.5844710000001</c:v>
                </c:pt>
                <c:pt idx="1063">
                  <c:v>2759.9782869999999</c:v>
                </c:pt>
                <c:pt idx="1064">
                  <c:v>7993.0039969999998</c:v>
                </c:pt>
                <c:pt idx="1065">
                  <c:v>5235.5735279999999</c:v>
                </c:pt>
                <c:pt idx="1066">
                  <c:v>2633.011837</c:v>
                </c:pt>
                <c:pt idx="1067">
                  <c:v>2764.8022839999999</c:v>
                </c:pt>
                <c:pt idx="1068">
                  <c:v>8084.8463709999996</c:v>
                </c:pt>
                <c:pt idx="1069">
                  <c:v>2685.1776580000001</c:v>
                </c:pt>
                <c:pt idx="1070">
                  <c:v>12208.12004</c:v>
                </c:pt>
                <c:pt idx="1071">
                  <c:v>2491.3170239999999</c:v>
                </c:pt>
                <c:pt idx="1072">
                  <c:v>6314.5968130000001</c:v>
                </c:pt>
                <c:pt idx="1073">
                  <c:v>5161.7898809999997</c:v>
                </c:pt>
                <c:pt idx="1074">
                  <c:v>3982.266087</c:v>
                </c:pt>
                <c:pt idx="1075">
                  <c:v>13473.185670000001</c:v>
                </c:pt>
                <c:pt idx="1076">
                  <c:v>6921.9739929999996</c:v>
                </c:pt>
                <c:pt idx="1077">
                  <c:v>8276.4441599999991</c:v>
                </c:pt>
                <c:pt idx="1078">
                  <c:v>14349.859909999999</c:v>
                </c:pt>
                <c:pt idx="1079">
                  <c:v>5878.1992959999998</c:v>
                </c:pt>
                <c:pt idx="1080">
                  <c:v>2666.0545400000001</c:v>
                </c:pt>
                <c:pt idx="1081">
                  <c:v>5345.6809979999998</c:v>
                </c:pt>
                <c:pt idx="1082">
                  <c:v>4777.121596</c:v>
                </c:pt>
                <c:pt idx="1083">
                  <c:v>2518.1121269999999</c:v>
                </c:pt>
                <c:pt idx="1084">
                  <c:v>6273.1734409999999</c:v>
                </c:pt>
                <c:pt idx="1085">
                  <c:v>3964.8129600000002</c:v>
                </c:pt>
                <c:pt idx="1086">
                  <c:v>4911.7730879999999</c:v>
                </c:pt>
                <c:pt idx="1087">
                  <c:v>7805.3128699999997</c:v>
                </c:pt>
                <c:pt idx="1088">
                  <c:v>7200.6648770000002</c:v>
                </c:pt>
                <c:pt idx="1089">
                  <c:v>5389.4994649999999</c:v>
                </c:pt>
                <c:pt idx="1090">
                  <c:v>3241.3141759999999</c:v>
                </c:pt>
                <c:pt idx="1091">
                  <c:v>5528.2128069999999</c:v>
                </c:pt>
                <c:pt idx="1092">
                  <c:v>7173.909404</c:v>
                </c:pt>
                <c:pt idx="1093">
                  <c:v>7076.6531809999997</c:v>
                </c:pt>
                <c:pt idx="1094">
                  <c:v>3700.3850029999999</c:v>
                </c:pt>
                <c:pt idx="1095">
                  <c:v>5328.8358509999998</c:v>
                </c:pt>
                <c:pt idx="1096">
                  <c:v>4838.8770839999997</c:v>
                </c:pt>
                <c:pt idx="1097">
                  <c:v>10700.495199999999</c:v>
                </c:pt>
                <c:pt idx="1098">
                  <c:v>7879.9289520000002</c:v>
                </c:pt>
                <c:pt idx="1099">
                  <c:v>7869.4323839999997</c:v>
                </c:pt>
                <c:pt idx="1100">
                  <c:v>2586.8071709999999</c:v>
                </c:pt>
                <c:pt idx="1101">
                  <c:v>7286.7890749999997</c:v>
                </c:pt>
                <c:pt idx="1102">
                  <c:v>11797.992109999999</c:v>
                </c:pt>
                <c:pt idx="1103">
                  <c:v>9386.7530310000002</c:v>
                </c:pt>
                <c:pt idx="1104">
                  <c:v>6308.9223739999998</c:v>
                </c:pt>
                <c:pt idx="1105">
                  <c:v>15428.01044</c:v>
                </c:pt>
                <c:pt idx="1106">
                  <c:v>5630.7929999999997</c:v>
                </c:pt>
                <c:pt idx="1107">
                  <c:v>8087.2194749999999</c:v>
                </c:pt>
                <c:pt idx="1108">
                  <c:v>5217.5132869999998</c:v>
                </c:pt>
                <c:pt idx="1109">
                  <c:v>4835.783179</c:v>
                </c:pt>
                <c:pt idx="1110">
                  <c:v>5597.1249600000001</c:v>
                </c:pt>
                <c:pt idx="1111">
                  <c:v>8920.4639989999996</c:v>
                </c:pt>
                <c:pt idx="1112">
                  <c:v>5995.411008</c:v>
                </c:pt>
                <c:pt idx="1113">
                  <c:v>8382.6301179999991</c:v>
                </c:pt>
                <c:pt idx="1114">
                  <c:v>13372.02426</c:v>
                </c:pt>
                <c:pt idx="1115">
                  <c:v>8972.1403069999997</c:v>
                </c:pt>
                <c:pt idx="1116">
                  <c:v>5405.5183909999996</c:v>
                </c:pt>
                <c:pt idx="1117">
                  <c:v>9352.4789980000005</c:v>
                </c:pt>
                <c:pt idx="1118">
                  <c:v>4339.8710529999998</c:v>
                </c:pt>
                <c:pt idx="1119">
                  <c:v>7507.4553720000004</c:v>
                </c:pt>
                <c:pt idx="1120">
                  <c:v>8029.3930760000003</c:v>
                </c:pt>
                <c:pt idx="1121">
                  <c:v>2831.587689</c:v>
                </c:pt>
                <c:pt idx="1122">
                  <c:v>10080.37031</c:v>
                </c:pt>
                <c:pt idx="1123">
                  <c:v>6503.3970490000002</c:v>
                </c:pt>
                <c:pt idx="1124">
                  <c:v>3331.4456249999998</c:v>
                </c:pt>
                <c:pt idx="1125">
                  <c:v>4620.3900869999998</c:v>
                </c:pt>
                <c:pt idx="1126">
                  <c:v>2471.5284310000002</c:v>
                </c:pt>
                <c:pt idx="1127">
                  <c:v>6494.2439949999998</c:v>
                </c:pt>
                <c:pt idx="1128">
                  <c:v>9657.5794979999991</c:v>
                </c:pt>
                <c:pt idx="1129">
                  <c:v>4904.8947310000003</c:v>
                </c:pt>
                <c:pt idx="1130">
                  <c:v>4802.4770330000001</c:v>
                </c:pt>
                <c:pt idx="1131">
                  <c:v>7955.7747579999996</c:v>
                </c:pt>
                <c:pt idx="1132">
                  <c:v>6941.9008119999999</c:v>
                </c:pt>
                <c:pt idx="1133">
                  <c:v>8382.4783920000009</c:v>
                </c:pt>
                <c:pt idx="1134">
                  <c:v>3536.4317740000001</c:v>
                </c:pt>
                <c:pt idx="1135">
                  <c:v>3244.8165669999998</c:v>
                </c:pt>
                <c:pt idx="1136">
                  <c:v>7611.2127639999999</c:v>
                </c:pt>
                <c:pt idx="1137">
                  <c:v>4505.3982669999996</c:v>
                </c:pt>
                <c:pt idx="1138">
                  <c:v>2445.8448330000001</c:v>
                </c:pt>
                <c:pt idx="1139">
                  <c:v>3546.400212</c:v>
                </c:pt>
                <c:pt idx="1140">
                  <c:v>4277.27009</c:v>
                </c:pt>
                <c:pt idx="1141">
                  <c:v>4784.7735469999998</c:v>
                </c:pt>
                <c:pt idx="1142">
                  <c:v>7572.2377269999997</c:v>
                </c:pt>
                <c:pt idx="1143">
                  <c:v>11760.87637</c:v>
                </c:pt>
                <c:pt idx="1144">
                  <c:v>3933.8139930000002</c:v>
                </c:pt>
                <c:pt idx="1145">
                  <c:v>5700.7618329999996</c:v>
                </c:pt>
                <c:pt idx="1146">
                  <c:v>3498.6347839999999</c:v>
                </c:pt>
                <c:pt idx="1147">
                  <c:v>5768.0912950000002</c:v>
                </c:pt>
                <c:pt idx="1148">
                  <c:v>6361.9540029999998</c:v>
                </c:pt>
                <c:pt idx="1149">
                  <c:v>6503.3970490000002</c:v>
                </c:pt>
                <c:pt idx="1150">
                  <c:v>6832.1119719999997</c:v>
                </c:pt>
                <c:pt idx="1151">
                  <c:v>5785.2234769999995</c:v>
                </c:pt>
                <c:pt idx="1152">
                  <c:v>5619.6890839999996</c:v>
                </c:pt>
                <c:pt idx="1153">
                  <c:v>2599.2896000000001</c:v>
                </c:pt>
                <c:pt idx="1154">
                  <c:v>6732.9709480000001</c:v>
                </c:pt>
                <c:pt idx="1155">
                  <c:v>9102.9023070000003</c:v>
                </c:pt>
                <c:pt idx="1156">
                  <c:v>4002.8575940000001</c:v>
                </c:pt>
                <c:pt idx="1157">
                  <c:v>8620.9974390000007</c:v>
                </c:pt>
                <c:pt idx="1158">
                  <c:v>10388.986000000001</c:v>
                </c:pt>
                <c:pt idx="1159">
                  <c:v>8427.1724859999995</c:v>
                </c:pt>
                <c:pt idx="1160">
                  <c:v>7007.2742280000002</c:v>
                </c:pt>
                <c:pt idx="1161">
                  <c:v>5176.579135</c:v>
                </c:pt>
                <c:pt idx="1162">
                  <c:v>5389.4994649999999</c:v>
                </c:pt>
                <c:pt idx="1163">
                  <c:v>4067.0047370000002</c:v>
                </c:pt>
                <c:pt idx="1164">
                  <c:v>4434.9413709999999</c:v>
                </c:pt>
                <c:pt idx="1165">
                  <c:v>14010.52742</c:v>
                </c:pt>
                <c:pt idx="1166">
                  <c:v>12350.05824</c:v>
                </c:pt>
                <c:pt idx="1167">
                  <c:v>8161.5768760000001</c:v>
                </c:pt>
                <c:pt idx="1168">
                  <c:v>11009.13049</c:v>
                </c:pt>
                <c:pt idx="1169">
                  <c:v>8717.0498329999991</c:v>
                </c:pt>
                <c:pt idx="1170">
                  <c:v>5917.4666029999998</c:v>
                </c:pt>
                <c:pt idx="1171">
                  <c:v>2503.6604069999999</c:v>
                </c:pt>
                <c:pt idx="1172">
                  <c:v>12682.250690000001</c:v>
                </c:pt>
                <c:pt idx="1173">
                  <c:v>4330.3860199999999</c:v>
                </c:pt>
                <c:pt idx="1174">
                  <c:v>10487.74332</c:v>
                </c:pt>
                <c:pt idx="1175">
                  <c:v>3567.5037550000002</c:v>
                </c:pt>
                <c:pt idx="1176">
                  <c:v>5581.7612980000004</c:v>
                </c:pt>
                <c:pt idx="1177">
                  <c:v>3515.831889</c:v>
                </c:pt>
                <c:pt idx="1178">
                  <c:v>12036.620510000001</c:v>
                </c:pt>
                <c:pt idx="1179">
                  <c:v>3609.7983180000001</c:v>
                </c:pt>
                <c:pt idx="1180">
                  <c:v>8509.8508870000005</c:v>
                </c:pt>
                <c:pt idx="1181">
                  <c:v>5866.4242729999996</c:v>
                </c:pt>
                <c:pt idx="1182">
                  <c:v>4825.5008690000004</c:v>
                </c:pt>
                <c:pt idx="1183">
                  <c:v>5389.4994649999999</c:v>
                </c:pt>
                <c:pt idx="1184">
                  <c:v>7778.005623</c:v>
                </c:pt>
                <c:pt idx="1185">
                  <c:v>14866.451160000001</c:v>
                </c:pt>
                <c:pt idx="1186">
                  <c:v>8324.2327100000002</c:v>
                </c:pt>
                <c:pt idx="1187">
                  <c:v>9238.3059979999998</c:v>
                </c:pt>
                <c:pt idx="1188">
                  <c:v>6236.0185949999996</c:v>
                </c:pt>
                <c:pt idx="1189">
                  <c:v>5012.1847559999997</c:v>
                </c:pt>
                <c:pt idx="1190">
                  <c:v>8176.5767960000003</c:v>
                </c:pt>
                <c:pt idx="1191">
                  <c:v>2582.8623130000001</c:v>
                </c:pt>
                <c:pt idx="1192">
                  <c:v>3118.9810950000001</c:v>
                </c:pt>
                <c:pt idx="1193">
                  <c:v>2938.0785599999999</c:v>
                </c:pt>
                <c:pt idx="1194">
                  <c:v>6883.6866179999997</c:v>
                </c:pt>
                <c:pt idx="1195">
                  <c:v>2215.9129480000001</c:v>
                </c:pt>
                <c:pt idx="1196">
                  <c:v>4297.0181039999998</c:v>
                </c:pt>
                <c:pt idx="1197">
                  <c:v>2761.6916930000002</c:v>
                </c:pt>
                <c:pt idx="1198">
                  <c:v>5285.9183069999999</c:v>
                </c:pt>
                <c:pt idx="1199">
                  <c:v>5913.1990239999996</c:v>
                </c:pt>
                <c:pt idx="1200">
                  <c:v>2593.3986719999998</c:v>
                </c:pt>
                <c:pt idx="1201">
                  <c:v>12692.67092</c:v>
                </c:pt>
                <c:pt idx="1202">
                  <c:v>3309.1196500000001</c:v>
                </c:pt>
                <c:pt idx="1203">
                  <c:v>4754.4496470000004</c:v>
                </c:pt>
                <c:pt idx="1204">
                  <c:v>2413.93064</c:v>
                </c:pt>
                <c:pt idx="1205">
                  <c:v>2161.6855270000001</c:v>
                </c:pt>
                <c:pt idx="1206">
                  <c:v>5527.9889279999998</c:v>
                </c:pt>
                <c:pt idx="1207">
                  <c:v>10629.21789</c:v>
                </c:pt>
                <c:pt idx="1208">
                  <c:v>11820.1098</c:v>
                </c:pt>
                <c:pt idx="1209">
                  <c:v>4964.6315199999999</c:v>
                </c:pt>
                <c:pt idx="1210">
                  <c:v>9122.9256299999997</c:v>
                </c:pt>
                <c:pt idx="1211">
                  <c:v>5309.4358689999999</c:v>
                </c:pt>
                <c:pt idx="1212">
                  <c:v>3460.6650399999999</c:v>
                </c:pt>
                <c:pt idx="1213">
                  <c:v>2872.9808079999998</c:v>
                </c:pt>
                <c:pt idx="1214">
                  <c:v>9927.8776990000006</c:v>
                </c:pt>
                <c:pt idx="1215">
                  <c:v>3482.687007</c:v>
                </c:pt>
                <c:pt idx="1216">
                  <c:v>3991.727249</c:v>
                </c:pt>
                <c:pt idx="1217">
                  <c:v>5510.1074440000002</c:v>
                </c:pt>
                <c:pt idx="1218">
                  <c:v>3600.9343260000001</c:v>
                </c:pt>
                <c:pt idx="1219">
                  <c:v>5419.4581200000002</c:v>
                </c:pt>
                <c:pt idx="1220">
                  <c:v>5810.630529</c:v>
                </c:pt>
                <c:pt idx="1221">
                  <c:v>3942.7257679999998</c:v>
                </c:pt>
                <c:pt idx="1222">
                  <c:v>3126.2718930000001</c:v>
                </c:pt>
                <c:pt idx="1223">
                  <c:v>3530.0077449999999</c:v>
                </c:pt>
                <c:pt idx="1224">
                  <c:v>5029.296953</c:v>
                </c:pt>
                <c:pt idx="1225">
                  <c:v>4772.9438479999999</c:v>
                </c:pt>
                <c:pt idx="1226">
                  <c:v>2202.3352</c:v>
                </c:pt>
                <c:pt idx="1227">
                  <c:v>8717.0498329999991</c:v>
                </c:pt>
                <c:pt idx="1228">
                  <c:v>10373.88882</c:v>
                </c:pt>
                <c:pt idx="1229">
                  <c:v>7250.0296060000001</c:v>
                </c:pt>
                <c:pt idx="1230">
                  <c:v>4307.422775</c:v>
                </c:pt>
                <c:pt idx="1231">
                  <c:v>3040.2538370000002</c:v>
                </c:pt>
                <c:pt idx="1232">
                  <c:v>5391.0781710000001</c:v>
                </c:pt>
                <c:pt idx="1233">
                  <c:v>5285.3075790000003</c:v>
                </c:pt>
                <c:pt idx="1234">
                  <c:v>8024.9929890000003</c:v>
                </c:pt>
                <c:pt idx="1235">
                  <c:v>2810.4644469999998</c:v>
                </c:pt>
                <c:pt idx="1236">
                  <c:v>7739.5504030000002</c:v>
                </c:pt>
                <c:pt idx="1237">
                  <c:v>2175.7400210000001</c:v>
                </c:pt>
                <c:pt idx="1238">
                  <c:v>3275.1619900000001</c:v>
                </c:pt>
                <c:pt idx="1239">
                  <c:v>2652.6953429999999</c:v>
                </c:pt>
                <c:pt idx="1240">
                  <c:v>5048.2262440000004</c:v>
                </c:pt>
                <c:pt idx="1241">
                  <c:v>5515.4101700000001</c:v>
                </c:pt>
                <c:pt idx="1242">
                  <c:v>4858.4293749999997</c:v>
                </c:pt>
                <c:pt idx="1243">
                  <c:v>2144.9215349999999</c:v>
                </c:pt>
                <c:pt idx="1244">
                  <c:v>6042.6184860000003</c:v>
                </c:pt>
                <c:pt idx="1245">
                  <c:v>3387.2033369999999</c:v>
                </c:pt>
                <c:pt idx="1246">
                  <c:v>10864.27491</c:v>
                </c:pt>
                <c:pt idx="1247">
                  <c:v>8842.6500240000005</c:v>
                </c:pt>
                <c:pt idx="1248">
                  <c:v>4389.2794240000003</c:v>
                </c:pt>
                <c:pt idx="1249">
                  <c:v>8591.3054109999994</c:v>
                </c:pt>
                <c:pt idx="1250">
                  <c:v>2646.573754</c:v>
                </c:pt>
                <c:pt idx="1251">
                  <c:v>4607.2443069999999</c:v>
                </c:pt>
                <c:pt idx="1252">
                  <c:v>4860.62003</c:v>
                </c:pt>
                <c:pt idx="1253">
                  <c:v>2580.8498989999998</c:v>
                </c:pt>
                <c:pt idx="1254">
                  <c:v>8646.5041089999995</c:v>
                </c:pt>
                <c:pt idx="1255">
                  <c:v>8405.7529909999994</c:v>
                </c:pt>
                <c:pt idx="1256">
                  <c:v>3096.5112170000002</c:v>
                </c:pt>
                <c:pt idx="1257">
                  <c:v>5898.7336660000001</c:v>
                </c:pt>
                <c:pt idx="1258">
                  <c:v>3218.6086439999999</c:v>
                </c:pt>
                <c:pt idx="1259">
                  <c:v>8032.4019109999999</c:v>
                </c:pt>
                <c:pt idx="1260">
                  <c:v>13918.534799999999</c:v>
                </c:pt>
                <c:pt idx="1261">
                  <c:v>8966.3097739999994</c:v>
                </c:pt>
                <c:pt idx="1262">
                  <c:v>11981.98481</c:v>
                </c:pt>
                <c:pt idx="1263">
                  <c:v>5532.6298459999998</c:v>
                </c:pt>
                <c:pt idx="1264">
                  <c:v>11660.572980000001</c:v>
                </c:pt>
                <c:pt idx="1265">
                  <c:v>2886.4516020000001</c:v>
                </c:pt>
                <c:pt idx="1266">
                  <c:v>12741.847540000001</c:v>
                </c:pt>
                <c:pt idx="1267">
                  <c:v>5398.0981080000001</c:v>
                </c:pt>
                <c:pt idx="1268">
                  <c:v>7285.0309829999997</c:v>
                </c:pt>
                <c:pt idx="1269">
                  <c:v>2491.2576039999999</c:v>
                </c:pt>
                <c:pt idx="1270">
                  <c:v>4039.3150019999998</c:v>
                </c:pt>
                <c:pt idx="1271">
                  <c:v>2619.3373759999999</c:v>
                </c:pt>
                <c:pt idx="1272">
                  <c:v>5049.6896379999998</c:v>
                </c:pt>
                <c:pt idx="1273">
                  <c:v>4983.4571319999995</c:v>
                </c:pt>
                <c:pt idx="1274">
                  <c:v>2530.639412</c:v>
                </c:pt>
                <c:pt idx="1275">
                  <c:v>7396.7197459999998</c:v>
                </c:pt>
                <c:pt idx="1276">
                  <c:v>3832.8985069999999</c:v>
                </c:pt>
                <c:pt idx="1277">
                  <c:v>4961.405917</c:v>
                </c:pt>
                <c:pt idx="1278">
                  <c:v>3861.486269</c:v>
                </c:pt>
                <c:pt idx="1279">
                  <c:v>10408.968650000001</c:v>
                </c:pt>
                <c:pt idx="1280">
                  <c:v>4834.7104929999996</c:v>
                </c:pt>
                <c:pt idx="1281">
                  <c:v>8257.6665119999998</c:v>
                </c:pt>
                <c:pt idx="1282">
                  <c:v>3052.6295319999999</c:v>
                </c:pt>
                <c:pt idx="1283">
                  <c:v>4012.3193460000002</c:v>
                </c:pt>
                <c:pt idx="1284">
                  <c:v>13355.486370000001</c:v>
                </c:pt>
                <c:pt idx="1285">
                  <c:v>2364.4316100000001</c:v>
                </c:pt>
                <c:pt idx="1286">
                  <c:v>2489.3379279999999</c:v>
                </c:pt>
                <c:pt idx="1287">
                  <c:v>4755.7200089999997</c:v>
                </c:pt>
                <c:pt idx="1288">
                  <c:v>13864.38495</c:v>
                </c:pt>
                <c:pt idx="1289">
                  <c:v>3020.4248219999999</c:v>
                </c:pt>
                <c:pt idx="1290">
                  <c:v>6285.3051949999999</c:v>
                </c:pt>
                <c:pt idx="1291">
                  <c:v>2506.0219710000001</c:v>
                </c:pt>
                <c:pt idx="1292">
                  <c:v>2826.3076409999999</c:v>
                </c:pt>
                <c:pt idx="1293">
                  <c:v>4369.7179400000005</c:v>
                </c:pt>
                <c:pt idx="1294">
                  <c:v>12174.587949999999</c:v>
                </c:pt>
                <c:pt idx="1295">
                  <c:v>3528.0442520000001</c:v>
                </c:pt>
                <c:pt idx="1296">
                  <c:v>10436.57466</c:v>
                </c:pt>
                <c:pt idx="1297">
                  <c:v>2746.1213830000002</c:v>
                </c:pt>
                <c:pt idx="1298">
                  <c:v>9175.1718990000008</c:v>
                </c:pt>
                <c:pt idx="1299">
                  <c:v>4979.079933</c:v>
                </c:pt>
                <c:pt idx="1300">
                  <c:v>2585.937023</c:v>
                </c:pt>
                <c:pt idx="1301">
                  <c:v>9449.7459469999994</c:v>
                </c:pt>
                <c:pt idx="1302">
                  <c:v>4568.8193869999996</c:v>
                </c:pt>
                <c:pt idx="1303">
                  <c:v>2574.0203759999999</c:v>
                </c:pt>
                <c:pt idx="1304">
                  <c:v>8789.8840600000003</c:v>
                </c:pt>
                <c:pt idx="1305">
                  <c:v>2507.407815</c:v>
                </c:pt>
                <c:pt idx="1306">
                  <c:v>2522.4145699999999</c:v>
                </c:pt>
                <c:pt idx="1307">
                  <c:v>7542.7139669999997</c:v>
                </c:pt>
                <c:pt idx="1308">
                  <c:v>6005.2147919999998</c:v>
                </c:pt>
                <c:pt idx="1309">
                  <c:v>2345.0844790000001</c:v>
                </c:pt>
                <c:pt idx="1310">
                  <c:v>8783.1653640000004</c:v>
                </c:pt>
                <c:pt idx="1311">
                  <c:v>4529.9653879999996</c:v>
                </c:pt>
                <c:pt idx="1312">
                  <c:v>6033.2223510000003</c:v>
                </c:pt>
                <c:pt idx="1313">
                  <c:v>5308.2469780000001</c:v>
                </c:pt>
                <c:pt idx="1314">
                  <c:v>2674.730716</c:v>
                </c:pt>
                <c:pt idx="1315">
                  <c:v>4929.8074999999999</c:v>
                </c:pt>
                <c:pt idx="1316">
                  <c:v>14131.12134</c:v>
                </c:pt>
                <c:pt idx="1317">
                  <c:v>2471.5284310000002</c:v>
                </c:pt>
                <c:pt idx="1318">
                  <c:v>6005.2147919999998</c:v>
                </c:pt>
                <c:pt idx="1319">
                  <c:v>14082.63918</c:v>
                </c:pt>
                <c:pt idx="1320">
                  <c:v>6631.6655380000002</c:v>
                </c:pt>
                <c:pt idx="1321">
                  <c:v>7432.2999209999998</c:v>
                </c:pt>
                <c:pt idx="1322">
                  <c:v>2928.115104</c:v>
                </c:pt>
                <c:pt idx="1323">
                  <c:v>8609.1582149999995</c:v>
                </c:pt>
                <c:pt idx="1324">
                  <c:v>10213.56338</c:v>
                </c:pt>
                <c:pt idx="1325">
                  <c:v>10049.28585</c:v>
                </c:pt>
                <c:pt idx="1326">
                  <c:v>5746.1482910000004</c:v>
                </c:pt>
                <c:pt idx="1327">
                  <c:v>3746.7516249999999</c:v>
                </c:pt>
                <c:pt idx="1328">
                  <c:v>7486.068405</c:v>
                </c:pt>
                <c:pt idx="1329">
                  <c:v>9120.0651620000008</c:v>
                </c:pt>
                <c:pt idx="1330">
                  <c:v>5678.046711</c:v>
                </c:pt>
                <c:pt idx="1331">
                  <c:v>7517.0838110000004</c:v>
                </c:pt>
                <c:pt idx="1332">
                  <c:v>4530.5306629999995</c:v>
                </c:pt>
                <c:pt idx="1333">
                  <c:v>2691.3805739999998</c:v>
                </c:pt>
                <c:pt idx="1334">
                  <c:v>8068.6239459999997</c:v>
                </c:pt>
                <c:pt idx="1335">
                  <c:v>2478.5767230000001</c:v>
                </c:pt>
                <c:pt idx="1336">
                  <c:v>9112.0415030000004</c:v>
                </c:pt>
                <c:pt idx="1337">
                  <c:v>2772.4413180000001</c:v>
                </c:pt>
                <c:pt idx="1338">
                  <c:v>4305.7932090000004</c:v>
                </c:pt>
                <c:pt idx="1339">
                  <c:v>5103.3575799999999</c:v>
                </c:pt>
                <c:pt idx="1340">
                  <c:v>4784.960513</c:v>
                </c:pt>
                <c:pt idx="1341">
                  <c:v>10541.109769999999</c:v>
                </c:pt>
                <c:pt idx="1342">
                  <c:v>2179.4251370000002</c:v>
                </c:pt>
                <c:pt idx="1343">
                  <c:v>7610.8404760000003</c:v>
                </c:pt>
                <c:pt idx="1344">
                  <c:v>8510.525936</c:v>
                </c:pt>
                <c:pt idx="1345">
                  <c:v>2425.4948119999999</c:v>
                </c:pt>
                <c:pt idx="1346">
                  <c:v>2899.3172239999999</c:v>
                </c:pt>
                <c:pt idx="1347">
                  <c:v>3633.0540299999998</c:v>
                </c:pt>
                <c:pt idx="1348">
                  <c:v>3457.1542490000002</c:v>
                </c:pt>
                <c:pt idx="1349">
                  <c:v>3394.7203009999998</c:v>
                </c:pt>
                <c:pt idx="1350">
                  <c:v>3781.4548</c:v>
                </c:pt>
                <c:pt idx="1351">
                  <c:v>5841.5281340000001</c:v>
                </c:pt>
                <c:pt idx="1352">
                  <c:v>5479.8542180000004</c:v>
                </c:pt>
                <c:pt idx="1353">
                  <c:v>8319.1230350000005</c:v>
                </c:pt>
                <c:pt idx="1354">
                  <c:v>5181.620895</c:v>
                </c:pt>
                <c:pt idx="1355">
                  <c:v>4163.7933599999997</c:v>
                </c:pt>
                <c:pt idx="1356">
                  <c:v>4853.1002870000002</c:v>
                </c:pt>
                <c:pt idx="1357">
                  <c:v>7531.6972720000003</c:v>
                </c:pt>
                <c:pt idx="1358">
                  <c:v>3280.457296</c:v>
                </c:pt>
                <c:pt idx="1359">
                  <c:v>2684.581561</c:v>
                </c:pt>
                <c:pt idx="1360">
                  <c:v>10392.963470000001</c:v>
                </c:pt>
                <c:pt idx="1361">
                  <c:v>9036.657561</c:v>
                </c:pt>
                <c:pt idx="1362">
                  <c:v>5352.18703</c:v>
                </c:pt>
                <c:pt idx="1363">
                  <c:v>11880.96623</c:v>
                </c:pt>
                <c:pt idx="1364">
                  <c:v>2557.0943229999998</c:v>
                </c:pt>
                <c:pt idx="1365">
                  <c:v>7914.8231100000003</c:v>
                </c:pt>
                <c:pt idx="1366">
                  <c:v>9840.0826159999997</c:v>
                </c:pt>
                <c:pt idx="1367">
                  <c:v>4351.5505039999998</c:v>
                </c:pt>
                <c:pt idx="1368">
                  <c:v>4825.258632</c:v>
                </c:pt>
                <c:pt idx="1369">
                  <c:v>6947.8387810000004</c:v>
                </c:pt>
                <c:pt idx="1370">
                  <c:v>3344.8094620000002</c:v>
                </c:pt>
                <c:pt idx="1371">
                  <c:v>2357.5031279999998</c:v>
                </c:pt>
                <c:pt idx="1372">
                  <c:v>10408.968650000001</c:v>
                </c:pt>
                <c:pt idx="1373">
                  <c:v>4048.16129</c:v>
                </c:pt>
                <c:pt idx="1374">
                  <c:v>6852.0019460000003</c:v>
                </c:pt>
                <c:pt idx="1375">
                  <c:v>2903.0241679999999</c:v>
                </c:pt>
                <c:pt idx="1376">
                  <c:v>3242.0439259999998</c:v>
                </c:pt>
                <c:pt idx="1377">
                  <c:v>2467.6207909999998</c:v>
                </c:pt>
                <c:pt idx="1378">
                  <c:v>5674.3834239999996</c:v>
                </c:pt>
                <c:pt idx="1379">
                  <c:v>8634.3559580000001</c:v>
                </c:pt>
                <c:pt idx="1380">
                  <c:v>2780.196856</c:v>
                </c:pt>
                <c:pt idx="1381">
                  <c:v>2514.5919600000002</c:v>
                </c:pt>
                <c:pt idx="1382">
                  <c:v>5886.2211219999999</c:v>
                </c:pt>
                <c:pt idx="1383">
                  <c:v>7706.0362949999999</c:v>
                </c:pt>
                <c:pt idx="1384">
                  <c:v>2790.4581969999999</c:v>
                </c:pt>
                <c:pt idx="1385">
                  <c:v>2397.036098</c:v>
                </c:pt>
                <c:pt idx="1386">
                  <c:v>8834.322784</c:v>
                </c:pt>
                <c:pt idx="1387">
                  <c:v>14435.673650000001</c:v>
                </c:pt>
                <c:pt idx="1388">
                  <c:v>6871.9666479999996</c:v>
                </c:pt>
                <c:pt idx="1389">
                  <c:v>15362.35442</c:v>
                </c:pt>
                <c:pt idx="1390">
                  <c:v>4834.7975450000004</c:v>
                </c:pt>
                <c:pt idx="1391">
                  <c:v>10899.30177</c:v>
                </c:pt>
                <c:pt idx="1392">
                  <c:v>5284.0410030000003</c:v>
                </c:pt>
                <c:pt idx="1393">
                  <c:v>2891.7267809999998</c:v>
                </c:pt>
                <c:pt idx="1394">
                  <c:v>4900.5451119999998</c:v>
                </c:pt>
                <c:pt idx="1395">
                  <c:v>8415.6443889999991</c:v>
                </c:pt>
                <c:pt idx="1396">
                  <c:v>6630.8360940000002</c:v>
                </c:pt>
                <c:pt idx="1397">
                  <c:v>12036.620510000001</c:v>
                </c:pt>
                <c:pt idx="1398">
                  <c:v>3895.0347660000002</c:v>
                </c:pt>
                <c:pt idx="1399">
                  <c:v>11701.06985</c:v>
                </c:pt>
                <c:pt idx="1400">
                  <c:v>3419.1086949999999</c:v>
                </c:pt>
                <c:pt idx="1401">
                  <c:v>7302.7750820000001</c:v>
                </c:pt>
                <c:pt idx="1402">
                  <c:v>2486.0649020000001</c:v>
                </c:pt>
                <c:pt idx="1403">
                  <c:v>5224.3288009999997</c:v>
                </c:pt>
                <c:pt idx="1404">
                  <c:v>3167.8887249999998</c:v>
                </c:pt>
                <c:pt idx="1405">
                  <c:v>7805.3128699999997</c:v>
                </c:pt>
                <c:pt idx="1406">
                  <c:v>13197.92893</c:v>
                </c:pt>
                <c:pt idx="1407">
                  <c:v>6234.305918</c:v>
                </c:pt>
                <c:pt idx="1408">
                  <c:v>7539.6005880000002</c:v>
                </c:pt>
                <c:pt idx="1409">
                  <c:v>8157.9336290000001</c:v>
                </c:pt>
                <c:pt idx="1410">
                  <c:v>13156.748949999999</c:v>
                </c:pt>
                <c:pt idx="1411">
                  <c:v>5107.6242009999996</c:v>
                </c:pt>
                <c:pt idx="1412">
                  <c:v>5339.3883880000003</c:v>
                </c:pt>
                <c:pt idx="1413">
                  <c:v>8649.1750229999998</c:v>
                </c:pt>
                <c:pt idx="1414">
                  <c:v>7519.1336309999997</c:v>
                </c:pt>
                <c:pt idx="1415">
                  <c:v>4293.0095929999998</c:v>
                </c:pt>
                <c:pt idx="1416">
                  <c:v>4529.0626119999997</c:v>
                </c:pt>
                <c:pt idx="1417">
                  <c:v>13160.338900000001</c:v>
                </c:pt>
                <c:pt idx="1418">
                  <c:v>13235.54436</c:v>
                </c:pt>
                <c:pt idx="1419">
                  <c:v>3744.577726</c:v>
                </c:pt>
                <c:pt idx="1420">
                  <c:v>2644.6845560000002</c:v>
                </c:pt>
                <c:pt idx="1421">
                  <c:v>5073.2821260000001</c:v>
                </c:pt>
                <c:pt idx="1422">
                  <c:v>4272.585137</c:v>
                </c:pt>
                <c:pt idx="1423">
                  <c:v>11003.016449999999</c:v>
                </c:pt>
                <c:pt idx="1424">
                  <c:v>14181.642819999999</c:v>
                </c:pt>
                <c:pt idx="1425">
                  <c:v>8875.9655010000006</c:v>
                </c:pt>
                <c:pt idx="1426">
                  <c:v>11077.68591</c:v>
                </c:pt>
                <c:pt idx="1427">
                  <c:v>2435.6890349999999</c:v>
                </c:pt>
                <c:pt idx="1428">
                  <c:v>8743.8521870000004</c:v>
                </c:pt>
                <c:pt idx="1429">
                  <c:v>2409.760898</c:v>
                </c:pt>
                <c:pt idx="1430">
                  <c:v>2499.4987860000001</c:v>
                </c:pt>
                <c:pt idx="1431">
                  <c:v>8528.2886689999996</c:v>
                </c:pt>
                <c:pt idx="1432">
                  <c:v>3591.9960639999999</c:v>
                </c:pt>
                <c:pt idx="1433">
                  <c:v>8539.8269230000005</c:v>
                </c:pt>
                <c:pt idx="1434">
                  <c:v>6990.9178240000001</c:v>
                </c:pt>
                <c:pt idx="1435">
                  <c:v>3979.3882469999999</c:v>
                </c:pt>
                <c:pt idx="1436">
                  <c:v>2321.0525280000002</c:v>
                </c:pt>
                <c:pt idx="1437">
                  <c:v>5087.020469</c:v>
                </c:pt>
                <c:pt idx="1438">
                  <c:v>4362.9312380000001</c:v>
                </c:pt>
                <c:pt idx="1439">
                  <c:v>7457.4681069999997</c:v>
                </c:pt>
                <c:pt idx="1440">
                  <c:v>7027.7595940000001</c:v>
                </c:pt>
                <c:pt idx="1441">
                  <c:v>2831.6836640000001</c:v>
                </c:pt>
                <c:pt idx="1442">
                  <c:v>4217.8579319999999</c:v>
                </c:pt>
                <c:pt idx="1443">
                  <c:v>7596.2915309999998</c:v>
                </c:pt>
                <c:pt idx="1444">
                  <c:v>8365.6776480000008</c:v>
                </c:pt>
                <c:pt idx="1445">
                  <c:v>2726.3929680000001</c:v>
                </c:pt>
                <c:pt idx="1446">
                  <c:v>3420.4522069999998</c:v>
                </c:pt>
                <c:pt idx="1447">
                  <c:v>4839.107156</c:v>
                </c:pt>
                <c:pt idx="1448">
                  <c:v>4358.5535339999997</c:v>
                </c:pt>
                <c:pt idx="1449">
                  <c:v>7255.9537920000002</c:v>
                </c:pt>
                <c:pt idx="1450">
                  <c:v>8396.3276079999996</c:v>
                </c:pt>
                <c:pt idx="1451">
                  <c:v>5170.9763839999996</c:v>
                </c:pt>
                <c:pt idx="1452">
                  <c:v>5585.30807</c:v>
                </c:pt>
                <c:pt idx="1453">
                  <c:v>8639.4950200000003</c:v>
                </c:pt>
                <c:pt idx="1454">
                  <c:v>5281.8334709999999</c:v>
                </c:pt>
                <c:pt idx="1455">
                  <c:v>8385.2523469999996</c:v>
                </c:pt>
                <c:pt idx="1456">
                  <c:v>4633.101259</c:v>
                </c:pt>
                <c:pt idx="1457">
                  <c:v>2480.392738</c:v>
                </c:pt>
                <c:pt idx="1458">
                  <c:v>3618.6869379999998</c:v>
                </c:pt>
                <c:pt idx="1459">
                  <c:v>2480.0458990000002</c:v>
                </c:pt>
                <c:pt idx="1460">
                  <c:v>4893.2915069999999</c:v>
                </c:pt>
                <c:pt idx="1461">
                  <c:v>10737.68425</c:v>
                </c:pt>
                <c:pt idx="1462">
                  <c:v>2616.6139029999999</c:v>
                </c:pt>
                <c:pt idx="1463">
                  <c:v>9553.4155279999995</c:v>
                </c:pt>
                <c:pt idx="1464">
                  <c:v>7507.4553720000004</c:v>
                </c:pt>
                <c:pt idx="1465">
                  <c:v>7324.9282020000001</c:v>
                </c:pt>
                <c:pt idx="1466">
                  <c:v>5333.0381369999996</c:v>
                </c:pt>
                <c:pt idx="1467">
                  <c:v>12767.23056</c:v>
                </c:pt>
                <c:pt idx="1468">
                  <c:v>2829.8639119999998</c:v>
                </c:pt>
                <c:pt idx="1469">
                  <c:v>3483.630439</c:v>
                </c:pt>
                <c:pt idx="1470">
                  <c:v>4636.5464700000002</c:v>
                </c:pt>
                <c:pt idx="1471">
                  <c:v>6978.7198079999998</c:v>
                </c:pt>
                <c:pt idx="1472">
                  <c:v>2912.2484439999998</c:v>
                </c:pt>
                <c:pt idx="1473">
                  <c:v>4209.2793380000003</c:v>
                </c:pt>
                <c:pt idx="1474">
                  <c:v>5009.8088879999996</c:v>
                </c:pt>
                <c:pt idx="1475">
                  <c:v>5217.5132869999998</c:v>
                </c:pt>
                <c:pt idx="1476">
                  <c:v>11490.33618</c:v>
                </c:pt>
                <c:pt idx="1477">
                  <c:v>2864.5440170000002</c:v>
                </c:pt>
                <c:pt idx="1478">
                  <c:v>8403.9102480000001</c:v>
                </c:pt>
                <c:pt idx="1479">
                  <c:v>5801.1282520000004</c:v>
                </c:pt>
                <c:pt idx="1480">
                  <c:v>9472.9738109999998</c:v>
                </c:pt>
                <c:pt idx="1481">
                  <c:v>10484.915349999999</c:v>
                </c:pt>
                <c:pt idx="1482">
                  <c:v>4387.3108700000003</c:v>
                </c:pt>
                <c:pt idx="1483">
                  <c:v>4522.8835330000002</c:v>
                </c:pt>
                <c:pt idx="1484">
                  <c:v>5418.1520879999998</c:v>
                </c:pt>
                <c:pt idx="1485">
                  <c:v>5246.0572490000004</c:v>
                </c:pt>
                <c:pt idx="1486">
                  <c:v>9540.9233949999998</c:v>
                </c:pt>
                <c:pt idx="1487">
                  <c:v>4756.1261699999995</c:v>
                </c:pt>
                <c:pt idx="1488">
                  <c:v>2447.0531339999998</c:v>
                </c:pt>
                <c:pt idx="1489">
                  <c:v>5675.923323</c:v>
                </c:pt>
                <c:pt idx="1490">
                  <c:v>2491.2576039999999</c:v>
                </c:pt>
                <c:pt idx="1491">
                  <c:v>7308.4338639999996</c:v>
                </c:pt>
                <c:pt idx="1492">
                  <c:v>5228.9201300000004</c:v>
                </c:pt>
                <c:pt idx="1493">
                  <c:v>5800.1718810000002</c:v>
                </c:pt>
                <c:pt idx="1494">
                  <c:v>4330.3860199999999</c:v>
                </c:pt>
                <c:pt idx="1495">
                  <c:v>6292.7353560000001</c:v>
                </c:pt>
                <c:pt idx="1496">
                  <c:v>4917.8896379999996</c:v>
                </c:pt>
                <c:pt idx="1497">
                  <c:v>5165.8100480000003</c:v>
                </c:pt>
                <c:pt idx="1498">
                  <c:v>6291.5899589999999</c:v>
                </c:pt>
                <c:pt idx="1499">
                  <c:v>4582.6741499999998</c:v>
                </c:pt>
                <c:pt idx="1500">
                  <c:v>6062.4416140000003</c:v>
                </c:pt>
                <c:pt idx="1501">
                  <c:v>3417.2049529999999</c:v>
                </c:pt>
                <c:pt idx="1502">
                  <c:v>5830.5613640000001</c:v>
                </c:pt>
                <c:pt idx="1503">
                  <c:v>3742.5790830000001</c:v>
                </c:pt>
                <c:pt idx="1504">
                  <c:v>3849.5966969999999</c:v>
                </c:pt>
                <c:pt idx="1505">
                  <c:v>15265.81488</c:v>
                </c:pt>
                <c:pt idx="1506">
                  <c:v>5317.807221</c:v>
                </c:pt>
                <c:pt idx="1507">
                  <c:v>2374.80917</c:v>
                </c:pt>
                <c:pt idx="1508">
                  <c:v>5639.9419740000003</c:v>
                </c:pt>
                <c:pt idx="1509">
                  <c:v>3362.4144419999998</c:v>
                </c:pt>
                <c:pt idx="1510">
                  <c:v>4512.2043910000002</c:v>
                </c:pt>
                <c:pt idx="1511">
                  <c:v>7264.803903</c:v>
                </c:pt>
                <c:pt idx="1512">
                  <c:v>8658.8638129999999</c:v>
                </c:pt>
                <c:pt idx="1513">
                  <c:v>5498.9406790000003</c:v>
                </c:pt>
                <c:pt idx="1514">
                  <c:v>5599.382893</c:v>
                </c:pt>
                <c:pt idx="1515">
                  <c:v>15228.19865</c:v>
                </c:pt>
                <c:pt idx="1516">
                  <c:v>3644.8335539999998</c:v>
                </c:pt>
                <c:pt idx="1517">
                  <c:v>3693.4408330000001</c:v>
                </c:pt>
                <c:pt idx="1518">
                  <c:v>8742.0577599999997</c:v>
                </c:pt>
                <c:pt idx="1519">
                  <c:v>5275.6269560000001</c:v>
                </c:pt>
                <c:pt idx="1520">
                  <c:v>9283.7377730000007</c:v>
                </c:pt>
                <c:pt idx="1521">
                  <c:v>2551.2266920000002</c:v>
                </c:pt>
                <c:pt idx="1522">
                  <c:v>5811.9181120000003</c:v>
                </c:pt>
                <c:pt idx="1523">
                  <c:v>4064.6706389999999</c:v>
                </c:pt>
                <c:pt idx="1524">
                  <c:v>2841.443088</c:v>
                </c:pt>
                <c:pt idx="1525">
                  <c:v>6832.1338720000003</c:v>
                </c:pt>
                <c:pt idx="1526">
                  <c:v>5201.9714270000004</c:v>
                </c:pt>
                <c:pt idx="1527">
                  <c:v>5484.5881550000004</c:v>
                </c:pt>
                <c:pt idx="1528">
                  <c:v>7672.6813659999998</c:v>
                </c:pt>
                <c:pt idx="1529">
                  <c:v>8272.485353</c:v>
                </c:pt>
                <c:pt idx="1530">
                  <c:v>3330.6727609999998</c:v>
                </c:pt>
                <c:pt idx="1531">
                  <c:v>5562.4563859999998</c:v>
                </c:pt>
                <c:pt idx="1532">
                  <c:v>2452.7385749999999</c:v>
                </c:pt>
                <c:pt idx="1533">
                  <c:v>7920.2828799999997</c:v>
                </c:pt>
                <c:pt idx="1534">
                  <c:v>3861.486269</c:v>
                </c:pt>
                <c:pt idx="1535">
                  <c:v>5764.7841589999998</c:v>
                </c:pt>
                <c:pt idx="1536">
                  <c:v>5375.8427869999996</c:v>
                </c:pt>
                <c:pt idx="1537">
                  <c:v>2882.3505559999999</c:v>
                </c:pt>
                <c:pt idx="1538">
                  <c:v>2213.1879349999999</c:v>
                </c:pt>
                <c:pt idx="1539">
                  <c:v>9429.6293669999995</c:v>
                </c:pt>
                <c:pt idx="1540">
                  <c:v>6239.2575409999999</c:v>
                </c:pt>
                <c:pt idx="1541">
                  <c:v>7668.8095949999997</c:v>
                </c:pt>
                <c:pt idx="1542">
                  <c:v>13770.97618</c:v>
                </c:pt>
                <c:pt idx="1543">
                  <c:v>2742.844251</c:v>
                </c:pt>
                <c:pt idx="1544">
                  <c:v>13466.92071</c:v>
                </c:pt>
                <c:pt idx="1545">
                  <c:v>8858.3520320000007</c:v>
                </c:pt>
                <c:pt idx="1546">
                  <c:v>8485.3300039999995</c:v>
                </c:pt>
                <c:pt idx="1547">
                  <c:v>7744.6444439999996</c:v>
                </c:pt>
                <c:pt idx="1548">
                  <c:v>5894.9073749999998</c:v>
                </c:pt>
                <c:pt idx="1549">
                  <c:v>5770.6840970000003</c:v>
                </c:pt>
                <c:pt idx="1550">
                  <c:v>5261.1175059999996</c:v>
                </c:pt>
                <c:pt idx="1551">
                  <c:v>2403.5394700000002</c:v>
                </c:pt>
                <c:pt idx="1552">
                  <c:v>9124.600015</c:v>
                </c:pt>
                <c:pt idx="1553">
                  <c:v>2574.0203759999999</c:v>
                </c:pt>
                <c:pt idx="1554">
                  <c:v>5319.8387290000001</c:v>
                </c:pt>
                <c:pt idx="1555">
                  <c:v>7496.0065880000002</c:v>
                </c:pt>
                <c:pt idx="1556">
                  <c:v>12174.58958</c:v>
                </c:pt>
                <c:pt idx="1557">
                  <c:v>2605.5708279999999</c:v>
                </c:pt>
                <c:pt idx="1558">
                  <c:v>2707.2084599999998</c:v>
                </c:pt>
                <c:pt idx="1559">
                  <c:v>5528.2128069999999</c:v>
                </c:pt>
                <c:pt idx="1560">
                  <c:v>8819.0189339999997</c:v>
                </c:pt>
                <c:pt idx="1561">
                  <c:v>8169.5139820000004</c:v>
                </c:pt>
                <c:pt idx="1562">
                  <c:v>7708.8838850000002</c:v>
                </c:pt>
                <c:pt idx="1563">
                  <c:v>5528.2128069999999</c:v>
                </c:pt>
                <c:pt idx="1564">
                  <c:v>12128.4467</c:v>
                </c:pt>
                <c:pt idx="1565">
                  <c:v>9080.2828399999999</c:v>
                </c:pt>
                <c:pt idx="1566">
                  <c:v>6796.8447690000003</c:v>
                </c:pt>
                <c:pt idx="1567">
                  <c:v>2867.3121970000002</c:v>
                </c:pt>
                <c:pt idx="1568">
                  <c:v>2395.5700000000002</c:v>
                </c:pt>
                <c:pt idx="1569">
                  <c:v>7094.1677170000003</c:v>
                </c:pt>
                <c:pt idx="1570">
                  <c:v>4128.0913339999997</c:v>
                </c:pt>
                <c:pt idx="1571">
                  <c:v>4046.9360649999999</c:v>
                </c:pt>
                <c:pt idx="1572">
                  <c:v>4869.2827829999997</c:v>
                </c:pt>
                <c:pt idx="1573">
                  <c:v>2902.1518970000002</c:v>
                </c:pt>
                <c:pt idx="1574">
                  <c:v>4282.9479709999996</c:v>
                </c:pt>
                <c:pt idx="1575">
                  <c:v>7750.1203230000001</c:v>
                </c:pt>
                <c:pt idx="1576">
                  <c:v>6627.1746290000001</c:v>
                </c:pt>
                <c:pt idx="1577">
                  <c:v>7474.6057689999998</c:v>
                </c:pt>
                <c:pt idx="1578">
                  <c:v>5561.291397</c:v>
                </c:pt>
                <c:pt idx="1579">
                  <c:v>6098.4621139999999</c:v>
                </c:pt>
                <c:pt idx="1580">
                  <c:v>2859.5289299999999</c:v>
                </c:pt>
                <c:pt idx="1581">
                  <c:v>5994.4246270000003</c:v>
                </c:pt>
                <c:pt idx="1582">
                  <c:v>5635.2494859999997</c:v>
                </c:pt>
                <c:pt idx="1583">
                  <c:v>5067.2083380000004</c:v>
                </c:pt>
                <c:pt idx="1584">
                  <c:v>2263.2846079999999</c:v>
                </c:pt>
                <c:pt idx="1585">
                  <c:v>14435.673650000001</c:v>
                </c:pt>
                <c:pt idx="1586">
                  <c:v>4928.3970769999996</c:v>
                </c:pt>
                <c:pt idx="1587">
                  <c:v>12036.620510000001</c:v>
                </c:pt>
                <c:pt idx="1588">
                  <c:v>8564.7682260000001</c:v>
                </c:pt>
                <c:pt idx="1589">
                  <c:v>2361.8839090000001</c:v>
                </c:pt>
                <c:pt idx="1590">
                  <c:v>5565.6932820000002</c:v>
                </c:pt>
                <c:pt idx="1591">
                  <c:v>5146.8097600000001</c:v>
                </c:pt>
                <c:pt idx="1592">
                  <c:v>2938.0803270000001</c:v>
                </c:pt>
                <c:pt idx="1593">
                  <c:v>14432.746440000001</c:v>
                </c:pt>
                <c:pt idx="1594">
                  <c:v>13027.41984</c:v>
                </c:pt>
                <c:pt idx="1595">
                  <c:v>2451.9887829999998</c:v>
                </c:pt>
                <c:pt idx="1596">
                  <c:v>4661.984144</c:v>
                </c:pt>
                <c:pt idx="1597">
                  <c:v>5600.0101789999999</c:v>
                </c:pt>
                <c:pt idx="1598">
                  <c:v>4016.1327719999999</c:v>
                </c:pt>
                <c:pt idx="1599">
                  <c:v>7343.3537159999996</c:v>
                </c:pt>
                <c:pt idx="1600">
                  <c:v>4804.5142740000001</c:v>
                </c:pt>
                <c:pt idx="1601">
                  <c:v>2735.5388589999998</c:v>
                </c:pt>
                <c:pt idx="1602">
                  <c:v>6940.9728230000001</c:v>
                </c:pt>
                <c:pt idx="1603">
                  <c:v>2396.2192920000002</c:v>
                </c:pt>
                <c:pt idx="1604">
                  <c:v>5380.8986359999999</c:v>
                </c:pt>
                <c:pt idx="1605">
                  <c:v>8432.8157310000006</c:v>
                </c:pt>
                <c:pt idx="1606">
                  <c:v>7556.507482</c:v>
                </c:pt>
                <c:pt idx="1607">
                  <c:v>7787.4316840000001</c:v>
                </c:pt>
                <c:pt idx="1608">
                  <c:v>4787.8128969999998</c:v>
                </c:pt>
                <c:pt idx="1609">
                  <c:v>9707.6475520000004</c:v>
                </c:pt>
                <c:pt idx="1610">
                  <c:v>2552.226197</c:v>
                </c:pt>
                <c:pt idx="1611">
                  <c:v>5223.4292649999998</c:v>
                </c:pt>
                <c:pt idx="1612">
                  <c:v>5010.4493300000004</c:v>
                </c:pt>
                <c:pt idx="1613">
                  <c:v>5597.1249600000001</c:v>
                </c:pt>
                <c:pt idx="1614">
                  <c:v>4457.9362520000004</c:v>
                </c:pt>
                <c:pt idx="1615">
                  <c:v>8200.7872800000005</c:v>
                </c:pt>
                <c:pt idx="1616">
                  <c:v>2746.080105</c:v>
                </c:pt>
                <c:pt idx="1617">
                  <c:v>10215.77915</c:v>
                </c:pt>
                <c:pt idx="1618">
                  <c:v>2453.5707940000002</c:v>
                </c:pt>
                <c:pt idx="1619">
                  <c:v>5872.9588169999997</c:v>
                </c:pt>
                <c:pt idx="1620">
                  <c:v>3118.9279489999999</c:v>
                </c:pt>
                <c:pt idx="1621">
                  <c:v>5568.6564920000001</c:v>
                </c:pt>
                <c:pt idx="1622">
                  <c:v>9029.7146599999996</c:v>
                </c:pt>
                <c:pt idx="1623">
                  <c:v>7591.8271709999999</c:v>
                </c:pt>
                <c:pt idx="1624">
                  <c:v>2255.312942</c:v>
                </c:pt>
                <c:pt idx="1625">
                  <c:v>9445.6494610000009</c:v>
                </c:pt>
                <c:pt idx="1626">
                  <c:v>6803.5967680000003</c:v>
                </c:pt>
                <c:pt idx="1627">
                  <c:v>9766.2171259999996</c:v>
                </c:pt>
                <c:pt idx="1628">
                  <c:v>7294.8461319999997</c:v>
                </c:pt>
                <c:pt idx="1629">
                  <c:v>5682.5153460000001</c:v>
                </c:pt>
                <c:pt idx="1630">
                  <c:v>6332.9418180000002</c:v>
                </c:pt>
                <c:pt idx="1631">
                  <c:v>4916.5770339999999</c:v>
                </c:pt>
                <c:pt idx="1632">
                  <c:v>4798.2408889999997</c:v>
                </c:pt>
                <c:pt idx="1633">
                  <c:v>10408.968650000001</c:v>
                </c:pt>
                <c:pt idx="1634">
                  <c:v>9247.4644169999992</c:v>
                </c:pt>
                <c:pt idx="1635">
                  <c:v>7322.9288500000002</c:v>
                </c:pt>
                <c:pt idx="1636">
                  <c:v>8275.9001040000003</c:v>
                </c:pt>
                <c:pt idx="1637">
                  <c:v>5635.4036770000002</c:v>
                </c:pt>
                <c:pt idx="1638">
                  <c:v>14970.285089999999</c:v>
                </c:pt>
                <c:pt idx="1639">
                  <c:v>9336.3369220000004</c:v>
                </c:pt>
                <c:pt idx="1640">
                  <c:v>5686.9152590000003</c:v>
                </c:pt>
                <c:pt idx="1641">
                  <c:v>8622.8353750000006</c:v>
                </c:pt>
                <c:pt idx="1642">
                  <c:v>5079.6747859999996</c:v>
                </c:pt>
                <c:pt idx="1643">
                  <c:v>5623.314472</c:v>
                </c:pt>
                <c:pt idx="1644">
                  <c:v>5270.0135689999997</c:v>
                </c:pt>
                <c:pt idx="1645">
                  <c:v>8621.172176</c:v>
                </c:pt>
                <c:pt idx="1646">
                  <c:v>7918.3349280000002</c:v>
                </c:pt>
                <c:pt idx="1647">
                  <c:v>15417.682199999999</c:v>
                </c:pt>
                <c:pt idx="1648">
                  <c:v>8692.6368380000004</c:v>
                </c:pt>
                <c:pt idx="1649">
                  <c:v>6503.1439129999999</c:v>
                </c:pt>
                <c:pt idx="1650">
                  <c:v>5914.9518079999998</c:v>
                </c:pt>
                <c:pt idx="1651">
                  <c:v>4645.8390579999996</c:v>
                </c:pt>
                <c:pt idx="1652">
                  <c:v>6826.7977410000003</c:v>
                </c:pt>
                <c:pt idx="1653">
                  <c:v>3982.1807079999999</c:v>
                </c:pt>
                <c:pt idx="1654">
                  <c:v>2887.7797420000002</c:v>
                </c:pt>
                <c:pt idx="1655">
                  <c:v>2252.4168249999998</c:v>
                </c:pt>
                <c:pt idx="1656">
                  <c:v>8458.5313229999992</c:v>
                </c:pt>
                <c:pt idx="1657">
                  <c:v>7478.3136949999998</c:v>
                </c:pt>
                <c:pt idx="1658">
                  <c:v>3788.649817</c:v>
                </c:pt>
                <c:pt idx="1659">
                  <c:v>5220.685297</c:v>
                </c:pt>
                <c:pt idx="1660">
                  <c:v>7130.2948280000001</c:v>
                </c:pt>
                <c:pt idx="1661">
                  <c:v>8513.5926870000003</c:v>
                </c:pt>
                <c:pt idx="1662">
                  <c:v>5660.1338059999998</c:v>
                </c:pt>
                <c:pt idx="1663">
                  <c:v>4082.1705830000001</c:v>
                </c:pt>
                <c:pt idx="1664">
                  <c:v>5318.8966399999999</c:v>
                </c:pt>
                <c:pt idx="1665">
                  <c:v>4160.1625709999998</c:v>
                </c:pt>
                <c:pt idx="1666">
                  <c:v>2237.3477710000002</c:v>
                </c:pt>
                <c:pt idx="1667">
                  <c:v>3460.1229899999998</c:v>
                </c:pt>
                <c:pt idx="1668">
                  <c:v>6986.6037219999998</c:v>
                </c:pt>
                <c:pt idx="1669">
                  <c:v>8826.9615009999998</c:v>
                </c:pt>
                <c:pt idx="1670">
                  <c:v>4726.8693270000003</c:v>
                </c:pt>
                <c:pt idx="1671">
                  <c:v>7247.3134749999999</c:v>
                </c:pt>
                <c:pt idx="1672">
                  <c:v>5137.8521049999999</c:v>
                </c:pt>
                <c:pt idx="1673">
                  <c:v>2739.0572400000001</c:v>
                </c:pt>
                <c:pt idx="1674">
                  <c:v>5092.7938620000004</c:v>
                </c:pt>
                <c:pt idx="1675">
                  <c:v>5799.8268019999996</c:v>
                </c:pt>
                <c:pt idx="1676">
                  <c:v>5507.0632420000002</c:v>
                </c:pt>
                <c:pt idx="1677">
                  <c:v>10484.915349999999</c:v>
                </c:pt>
                <c:pt idx="1678">
                  <c:v>8501.2799689999993</c:v>
                </c:pt>
                <c:pt idx="1679">
                  <c:v>8426.0572830000001</c:v>
                </c:pt>
                <c:pt idx="1680">
                  <c:v>6503.3970490000002</c:v>
                </c:pt>
                <c:pt idx="1681">
                  <c:v>4834.7104929999996</c:v>
                </c:pt>
                <c:pt idx="1682">
                  <c:v>2575.3236999999999</c:v>
                </c:pt>
                <c:pt idx="1683">
                  <c:v>4371.1904370000002</c:v>
                </c:pt>
                <c:pt idx="1684">
                  <c:v>7988.5063579999996</c:v>
                </c:pt>
                <c:pt idx="1685">
                  <c:v>2269.8411230000002</c:v>
                </c:pt>
                <c:pt idx="1686">
                  <c:v>4991.4719699999996</c:v>
                </c:pt>
                <c:pt idx="1687">
                  <c:v>2921.9308820000001</c:v>
                </c:pt>
                <c:pt idx="1688">
                  <c:v>7613.1930949999996</c:v>
                </c:pt>
                <c:pt idx="1689">
                  <c:v>5827.4097419999998</c:v>
                </c:pt>
                <c:pt idx="1690">
                  <c:v>2600.641181</c:v>
                </c:pt>
                <c:pt idx="1691">
                  <c:v>8491.4657189999998</c:v>
                </c:pt>
                <c:pt idx="1692">
                  <c:v>9778.7336130000003</c:v>
                </c:pt>
                <c:pt idx="1693">
                  <c:v>10004.027609999999</c:v>
                </c:pt>
                <c:pt idx="1694">
                  <c:v>4872.7743959999998</c:v>
                </c:pt>
                <c:pt idx="1695">
                  <c:v>7444.814633</c:v>
                </c:pt>
                <c:pt idx="1696">
                  <c:v>5761.11121</c:v>
                </c:pt>
                <c:pt idx="1697">
                  <c:v>5366.7790809999997</c:v>
                </c:pt>
                <c:pt idx="1698">
                  <c:v>6259.4778470000001</c:v>
                </c:pt>
                <c:pt idx="1699">
                  <c:v>7623.5807329999998</c:v>
                </c:pt>
                <c:pt idx="1700">
                  <c:v>10963.95723</c:v>
                </c:pt>
                <c:pt idx="1701">
                  <c:v>7427.845088</c:v>
                </c:pt>
                <c:pt idx="1702">
                  <c:v>4951.6560840000002</c:v>
                </c:pt>
                <c:pt idx="1703">
                  <c:v>4665.1295989999999</c:v>
                </c:pt>
                <c:pt idx="1704">
                  <c:v>6021.8424729999997</c:v>
                </c:pt>
                <c:pt idx="1705">
                  <c:v>3074.1054859999999</c:v>
                </c:pt>
                <c:pt idx="1706">
                  <c:v>4953.0864069999998</c:v>
                </c:pt>
                <c:pt idx="1707">
                  <c:v>7780.4893220000004</c:v>
                </c:pt>
                <c:pt idx="1708">
                  <c:v>7992.7791049999996</c:v>
                </c:pt>
                <c:pt idx="1709">
                  <c:v>4170.6873480000004</c:v>
                </c:pt>
                <c:pt idx="1710">
                  <c:v>5445.8169900000003</c:v>
                </c:pt>
                <c:pt idx="1711">
                  <c:v>4558.4984450000002</c:v>
                </c:pt>
                <c:pt idx="1712">
                  <c:v>5528.2128069999999</c:v>
                </c:pt>
                <c:pt idx="1713">
                  <c:v>10390.66647</c:v>
                </c:pt>
                <c:pt idx="1714">
                  <c:v>7142.5490499999996</c:v>
                </c:pt>
                <c:pt idx="1715">
                  <c:v>5469.5429590000003</c:v>
                </c:pt>
                <c:pt idx="1716">
                  <c:v>11628.73401</c:v>
                </c:pt>
                <c:pt idx="1717">
                  <c:v>10189.65429</c:v>
                </c:pt>
                <c:pt idx="1718">
                  <c:v>2733.4318870000002</c:v>
                </c:pt>
                <c:pt idx="1719">
                  <c:v>4014.453113</c:v>
                </c:pt>
                <c:pt idx="1720">
                  <c:v>7119.5319250000002</c:v>
                </c:pt>
                <c:pt idx="1721">
                  <c:v>11772.79068</c:v>
                </c:pt>
                <c:pt idx="1722">
                  <c:v>2381.7907869999999</c:v>
                </c:pt>
                <c:pt idx="1723">
                  <c:v>5208.3538500000004</c:v>
                </c:pt>
                <c:pt idx="1724">
                  <c:v>5018.7278930000002</c:v>
                </c:pt>
                <c:pt idx="1725">
                  <c:v>11900.54484</c:v>
                </c:pt>
                <c:pt idx="1726">
                  <c:v>7399.0320789999996</c:v>
                </c:pt>
                <c:pt idx="1727">
                  <c:v>5674.3812440000002</c:v>
                </c:pt>
                <c:pt idx="1728">
                  <c:v>7271.4340400000001</c:v>
                </c:pt>
                <c:pt idx="1729">
                  <c:v>3164.4940109999998</c:v>
                </c:pt>
                <c:pt idx="1730">
                  <c:v>2661.0334349999998</c:v>
                </c:pt>
                <c:pt idx="1731">
                  <c:v>14140.558849999999</c:v>
                </c:pt>
                <c:pt idx="1732">
                  <c:v>7654.2270669999998</c:v>
                </c:pt>
                <c:pt idx="1733">
                  <c:v>2199.7395200000001</c:v>
                </c:pt>
                <c:pt idx="1734">
                  <c:v>2004.350666</c:v>
                </c:pt>
                <c:pt idx="1735">
                  <c:v>13111.11319</c:v>
                </c:pt>
                <c:pt idx="1736">
                  <c:v>13197.92893</c:v>
                </c:pt>
                <c:pt idx="1737">
                  <c:v>2787.5397929999999</c:v>
                </c:pt>
                <c:pt idx="1738">
                  <c:v>3436.1342810000001</c:v>
                </c:pt>
                <c:pt idx="1739">
                  <c:v>2713.36798</c:v>
                </c:pt>
                <c:pt idx="1740">
                  <c:v>2867.3121970000002</c:v>
                </c:pt>
                <c:pt idx="1741">
                  <c:v>14590.24583</c:v>
                </c:pt>
                <c:pt idx="1742">
                  <c:v>6652.4744920000003</c:v>
                </c:pt>
                <c:pt idx="1743">
                  <c:v>2444.621056</c:v>
                </c:pt>
                <c:pt idx="1744">
                  <c:v>11314.24394</c:v>
                </c:pt>
                <c:pt idx="1745">
                  <c:v>10972.067779999999</c:v>
                </c:pt>
                <c:pt idx="1746">
                  <c:v>3189.6670300000001</c:v>
                </c:pt>
                <c:pt idx="1747">
                  <c:v>7227.1203640000003</c:v>
                </c:pt>
                <c:pt idx="1748">
                  <c:v>7857.303868</c:v>
                </c:pt>
                <c:pt idx="1749">
                  <c:v>5181.620895</c:v>
                </c:pt>
                <c:pt idx="1750">
                  <c:v>4281.0622229999999</c:v>
                </c:pt>
                <c:pt idx="1751">
                  <c:v>11513.162909999999</c:v>
                </c:pt>
                <c:pt idx="1752">
                  <c:v>5147.1102300000002</c:v>
                </c:pt>
                <c:pt idx="1753">
                  <c:v>8663.4976179999994</c:v>
                </c:pt>
                <c:pt idx="1754">
                  <c:v>2535.3216830000001</c:v>
                </c:pt>
                <c:pt idx="1755">
                  <c:v>7349.3284899999999</c:v>
                </c:pt>
                <c:pt idx="1756">
                  <c:v>8509.8508870000005</c:v>
                </c:pt>
                <c:pt idx="1757">
                  <c:v>4297.1890569999996</c:v>
                </c:pt>
                <c:pt idx="1758">
                  <c:v>2778.323903</c:v>
                </c:pt>
                <c:pt idx="1759">
                  <c:v>5532.8633360000003</c:v>
                </c:pt>
                <c:pt idx="1760">
                  <c:v>10479.899659999999</c:v>
                </c:pt>
                <c:pt idx="1761">
                  <c:v>2242.574431</c:v>
                </c:pt>
                <c:pt idx="1762">
                  <c:v>2754.45676</c:v>
                </c:pt>
                <c:pt idx="1763">
                  <c:v>8041.2005499999996</c:v>
                </c:pt>
                <c:pt idx="1764">
                  <c:v>6042.9119000000001</c:v>
                </c:pt>
                <c:pt idx="1765">
                  <c:v>2827.43885</c:v>
                </c:pt>
                <c:pt idx="1766">
                  <c:v>2796.8021910000002</c:v>
                </c:pt>
                <c:pt idx="1767">
                  <c:v>4072.849436</c:v>
                </c:pt>
                <c:pt idx="1768">
                  <c:v>5182.4622660000005</c:v>
                </c:pt>
                <c:pt idx="1769">
                  <c:v>6131.663176</c:v>
                </c:pt>
                <c:pt idx="1770">
                  <c:v>2392.13114</c:v>
                </c:pt>
                <c:pt idx="1771">
                  <c:v>3209.6630439999999</c:v>
                </c:pt>
                <c:pt idx="1772">
                  <c:v>2808.6060269999998</c:v>
                </c:pt>
                <c:pt idx="1773">
                  <c:v>4362.9312380000001</c:v>
                </c:pt>
                <c:pt idx="1774">
                  <c:v>6880.4688749999996</c:v>
                </c:pt>
                <c:pt idx="1775">
                  <c:v>3591.066675</c:v>
                </c:pt>
                <c:pt idx="1776">
                  <c:v>5201.252168</c:v>
                </c:pt>
                <c:pt idx="1777">
                  <c:v>5521.5425770000002</c:v>
                </c:pt>
                <c:pt idx="1778">
                  <c:v>5071.6515220000001</c:v>
                </c:pt>
                <c:pt idx="1779">
                  <c:v>2921.6813659999998</c:v>
                </c:pt>
                <c:pt idx="1780">
                  <c:v>4942.6306059999997</c:v>
                </c:pt>
                <c:pt idx="1781">
                  <c:v>4167.4195739999996</c:v>
                </c:pt>
                <c:pt idx="1782">
                  <c:v>6514.9540429999997</c:v>
                </c:pt>
                <c:pt idx="1783">
                  <c:v>9189.5182669999995</c:v>
                </c:pt>
                <c:pt idx="1784">
                  <c:v>8231.2233610000003</c:v>
                </c:pt>
                <c:pt idx="1785">
                  <c:v>3095.1753789999998</c:v>
                </c:pt>
                <c:pt idx="1786">
                  <c:v>7582.1138419999997</c:v>
                </c:pt>
                <c:pt idx="1787">
                  <c:v>11763.15249</c:v>
                </c:pt>
                <c:pt idx="1788">
                  <c:v>4053.3737930000002</c:v>
                </c:pt>
                <c:pt idx="1789">
                  <c:v>3311.1579299999999</c:v>
                </c:pt>
                <c:pt idx="1790">
                  <c:v>3528.0442520000001</c:v>
                </c:pt>
                <c:pt idx="1791">
                  <c:v>5595.389905</c:v>
                </c:pt>
                <c:pt idx="1792">
                  <c:v>5089.6943250000004</c:v>
                </c:pt>
                <c:pt idx="1793">
                  <c:v>4792.8305330000003</c:v>
                </c:pt>
                <c:pt idx="1794">
                  <c:v>7511.6605680000002</c:v>
                </c:pt>
                <c:pt idx="1795">
                  <c:v>4987.6431130000001</c:v>
                </c:pt>
                <c:pt idx="1796">
                  <c:v>5123.1968139999999</c:v>
                </c:pt>
                <c:pt idx="1797">
                  <c:v>5989.7739309999997</c:v>
                </c:pt>
                <c:pt idx="1798">
                  <c:v>5185.7975820000001</c:v>
                </c:pt>
                <c:pt idx="1799">
                  <c:v>5828.1822000000002</c:v>
                </c:pt>
                <c:pt idx="1800">
                  <c:v>13755.54279</c:v>
                </c:pt>
                <c:pt idx="1801">
                  <c:v>9767.936882</c:v>
                </c:pt>
                <c:pt idx="1802">
                  <c:v>12097.91224</c:v>
                </c:pt>
                <c:pt idx="1803">
                  <c:v>2265.318569</c:v>
                </c:pt>
                <c:pt idx="1804">
                  <c:v>5719.0886780000001</c:v>
                </c:pt>
                <c:pt idx="1805">
                  <c:v>10171.477790000001</c:v>
                </c:pt>
                <c:pt idx="1806">
                  <c:v>10517.15638</c:v>
                </c:pt>
                <c:pt idx="1807">
                  <c:v>4303.4713789999996</c:v>
                </c:pt>
                <c:pt idx="1808">
                  <c:v>11926.753290000001</c:v>
                </c:pt>
                <c:pt idx="1809">
                  <c:v>13579.29911</c:v>
                </c:pt>
                <c:pt idx="1810">
                  <c:v>5437.4437269999999</c:v>
                </c:pt>
                <c:pt idx="1811">
                  <c:v>5103.296644</c:v>
                </c:pt>
                <c:pt idx="1812">
                  <c:v>4583.1008890000003</c:v>
                </c:pt>
                <c:pt idx="1813">
                  <c:v>6409.627461</c:v>
                </c:pt>
                <c:pt idx="1814">
                  <c:v>8991.98452</c:v>
                </c:pt>
                <c:pt idx="1815">
                  <c:v>12232.776250000001</c:v>
                </c:pt>
                <c:pt idx="1816">
                  <c:v>5126.0388709999997</c:v>
                </c:pt>
                <c:pt idx="1817">
                  <c:v>11014.1636</c:v>
                </c:pt>
                <c:pt idx="1818">
                  <c:v>3819.619502</c:v>
                </c:pt>
                <c:pt idx="1819">
                  <c:v>8404.3951219999999</c:v>
                </c:pt>
                <c:pt idx="1820">
                  <c:v>9035.6711340000002</c:v>
                </c:pt>
                <c:pt idx="1821">
                  <c:v>5453.7076340000003</c:v>
                </c:pt>
                <c:pt idx="1822">
                  <c:v>3766.366587</c:v>
                </c:pt>
                <c:pt idx="1823">
                  <c:v>7283.9343920000001</c:v>
                </c:pt>
                <c:pt idx="1824">
                  <c:v>2745.2498380000002</c:v>
                </c:pt>
                <c:pt idx="1825">
                  <c:v>2626.2794359999998</c:v>
                </c:pt>
                <c:pt idx="1826">
                  <c:v>2456.8166470000001</c:v>
                </c:pt>
                <c:pt idx="1827">
                  <c:v>8453.6776680000003</c:v>
                </c:pt>
                <c:pt idx="1828">
                  <c:v>3508.5695329999999</c:v>
                </c:pt>
                <c:pt idx="1829">
                  <c:v>2877.3542550000002</c:v>
                </c:pt>
                <c:pt idx="1830">
                  <c:v>7840.1657779999996</c:v>
                </c:pt>
                <c:pt idx="1831">
                  <c:v>2771.0450310000001</c:v>
                </c:pt>
                <c:pt idx="1832">
                  <c:v>5339.4882859999998</c:v>
                </c:pt>
                <c:pt idx="1833">
                  <c:v>6837.5364760000002</c:v>
                </c:pt>
                <c:pt idx="1834">
                  <c:v>13024.13012</c:v>
                </c:pt>
                <c:pt idx="1835">
                  <c:v>5659.2383840000002</c:v>
                </c:pt>
                <c:pt idx="1836">
                  <c:v>5532.4623419999998</c:v>
                </c:pt>
                <c:pt idx="1837">
                  <c:v>7943.5132750000002</c:v>
                </c:pt>
                <c:pt idx="1838">
                  <c:v>9774.6057770000007</c:v>
                </c:pt>
                <c:pt idx="1839">
                  <c:v>13596.199720000001</c:v>
                </c:pt>
                <c:pt idx="1840">
                  <c:v>7325.892726</c:v>
                </c:pt>
                <c:pt idx="1841">
                  <c:v>4170.3407289999996</c:v>
                </c:pt>
                <c:pt idx="1842">
                  <c:v>7840.1657779999996</c:v>
                </c:pt>
                <c:pt idx="1843">
                  <c:v>2638.1400520000002</c:v>
                </c:pt>
                <c:pt idx="1844">
                  <c:v>9148.8778870000006</c:v>
                </c:pt>
                <c:pt idx="1845">
                  <c:v>13770.97618</c:v>
                </c:pt>
                <c:pt idx="1846">
                  <c:v>10515.967790000001</c:v>
                </c:pt>
                <c:pt idx="1847">
                  <c:v>5821.6843369999997</c:v>
                </c:pt>
                <c:pt idx="1848">
                  <c:v>3095.803437</c:v>
                </c:pt>
                <c:pt idx="1849">
                  <c:v>10598.54249</c:v>
                </c:pt>
                <c:pt idx="1850">
                  <c:v>7695.1229569999996</c:v>
                </c:pt>
                <c:pt idx="1851">
                  <c:v>6819.2311900000004</c:v>
                </c:pt>
                <c:pt idx="1852">
                  <c:v>8689.8225239999992</c:v>
                </c:pt>
                <c:pt idx="1853">
                  <c:v>8131.7791520000001</c:v>
                </c:pt>
                <c:pt idx="1854">
                  <c:v>3815.3215770000002</c:v>
                </c:pt>
                <c:pt idx="1855">
                  <c:v>11638.89947</c:v>
                </c:pt>
                <c:pt idx="1856">
                  <c:v>4462.9970059999996</c:v>
                </c:pt>
                <c:pt idx="1857">
                  <c:v>13151.83203</c:v>
                </c:pt>
                <c:pt idx="1858">
                  <c:v>14019.97546</c:v>
                </c:pt>
                <c:pt idx="1859">
                  <c:v>2931.1551920000002</c:v>
                </c:pt>
                <c:pt idx="1860">
                  <c:v>4774.7517090000001</c:v>
                </c:pt>
                <c:pt idx="1861">
                  <c:v>8471.4174710000007</c:v>
                </c:pt>
                <c:pt idx="1862">
                  <c:v>5431.2191169999996</c:v>
                </c:pt>
                <c:pt idx="1863">
                  <c:v>5689.6441139999997</c:v>
                </c:pt>
                <c:pt idx="1864">
                  <c:v>3686.7238470000002</c:v>
                </c:pt>
                <c:pt idx="1865">
                  <c:v>3992.5838859999999</c:v>
                </c:pt>
                <c:pt idx="1866">
                  <c:v>3479.1375229999999</c:v>
                </c:pt>
                <c:pt idx="1867">
                  <c:v>2502.637401</c:v>
                </c:pt>
                <c:pt idx="1868">
                  <c:v>3265.156348</c:v>
                </c:pt>
                <c:pt idx="1869">
                  <c:v>4455.843406</c:v>
                </c:pt>
                <c:pt idx="1870">
                  <c:v>7704.9584800000002</c:v>
                </c:pt>
                <c:pt idx="1871">
                  <c:v>2750.7050450000002</c:v>
                </c:pt>
                <c:pt idx="1872">
                  <c:v>13024.13012</c:v>
                </c:pt>
                <c:pt idx="1873">
                  <c:v>2538.6263199999999</c:v>
                </c:pt>
                <c:pt idx="1874">
                  <c:v>2585.9556520000001</c:v>
                </c:pt>
                <c:pt idx="1875">
                  <c:v>5096.6732229999998</c:v>
                </c:pt>
                <c:pt idx="1876">
                  <c:v>10083.48688</c:v>
                </c:pt>
                <c:pt idx="1877">
                  <c:v>4943.386117</c:v>
                </c:pt>
                <c:pt idx="1878">
                  <c:v>6516.2148880000004</c:v>
                </c:pt>
                <c:pt idx="1879">
                  <c:v>8838.0856370000001</c:v>
                </c:pt>
                <c:pt idx="1880">
                  <c:v>3810.2382809999999</c:v>
                </c:pt>
                <c:pt idx="1881">
                  <c:v>6334.4664030000004</c:v>
                </c:pt>
                <c:pt idx="1882">
                  <c:v>11665.09779</c:v>
                </c:pt>
                <c:pt idx="1883">
                  <c:v>10972.067779999999</c:v>
                </c:pt>
                <c:pt idx="1884">
                  <c:v>6006.9634459999997</c:v>
                </c:pt>
                <c:pt idx="1885">
                  <c:v>2656.713092</c:v>
                </c:pt>
                <c:pt idx="1886">
                  <c:v>2359.4235990000002</c:v>
                </c:pt>
                <c:pt idx="1887">
                  <c:v>12036.620510000001</c:v>
                </c:pt>
                <c:pt idx="1888">
                  <c:v>8467.3873170000006</c:v>
                </c:pt>
                <c:pt idx="1889">
                  <c:v>9392.5575530000006</c:v>
                </c:pt>
                <c:pt idx="1890">
                  <c:v>5227.2303769999999</c:v>
                </c:pt>
                <c:pt idx="1891">
                  <c:v>2693.7592500000001</c:v>
                </c:pt>
                <c:pt idx="1892">
                  <c:v>2227.0727550000001</c:v>
                </c:pt>
                <c:pt idx="1893">
                  <c:v>2326.8648330000001</c:v>
                </c:pt>
                <c:pt idx="1894">
                  <c:v>5016.8279460000003</c:v>
                </c:pt>
                <c:pt idx="1895">
                  <c:v>7757.9242389999999</c:v>
                </c:pt>
                <c:pt idx="1896">
                  <c:v>8609.1582149999995</c:v>
                </c:pt>
                <c:pt idx="1897">
                  <c:v>5275.0569329999998</c:v>
                </c:pt>
                <c:pt idx="1898">
                  <c:v>5746.3261899999998</c:v>
                </c:pt>
                <c:pt idx="1899">
                  <c:v>2705.9876290000002</c:v>
                </c:pt>
                <c:pt idx="1900">
                  <c:v>6186.2652170000001</c:v>
                </c:pt>
                <c:pt idx="1901">
                  <c:v>6277.8446240000003</c:v>
                </c:pt>
                <c:pt idx="1902">
                  <c:v>7215.8211060000003</c:v>
                </c:pt>
                <c:pt idx="1903">
                  <c:v>6514.4305919999997</c:v>
                </c:pt>
                <c:pt idx="1904">
                  <c:v>4216.1952199999996</c:v>
                </c:pt>
                <c:pt idx="1905">
                  <c:v>13158.37206</c:v>
                </c:pt>
                <c:pt idx="1906">
                  <c:v>2917.5394649999998</c:v>
                </c:pt>
                <c:pt idx="1907">
                  <c:v>6355.6788459999998</c:v>
                </c:pt>
                <c:pt idx="1908">
                  <c:v>13269.59942</c:v>
                </c:pt>
                <c:pt idx="1909">
                  <c:v>5880.2564990000001</c:v>
                </c:pt>
                <c:pt idx="1910">
                  <c:v>5926.7293790000003</c:v>
                </c:pt>
                <c:pt idx="1911">
                  <c:v>4121.2521370000004</c:v>
                </c:pt>
                <c:pt idx="1912">
                  <c:v>7956.1527610000003</c:v>
                </c:pt>
                <c:pt idx="1913">
                  <c:v>5132.6845370000001</c:v>
                </c:pt>
                <c:pt idx="1914">
                  <c:v>4759.6243430000004</c:v>
                </c:pt>
                <c:pt idx="1915">
                  <c:v>2637.9423550000001</c:v>
                </c:pt>
                <c:pt idx="1916">
                  <c:v>6503.3970490000002</c:v>
                </c:pt>
                <c:pt idx="1917">
                  <c:v>12786.66898</c:v>
                </c:pt>
                <c:pt idx="1918">
                  <c:v>3147.9734440000002</c:v>
                </c:pt>
                <c:pt idx="1919">
                  <c:v>5618.4853569999996</c:v>
                </c:pt>
                <c:pt idx="1920">
                  <c:v>3230.576665</c:v>
                </c:pt>
                <c:pt idx="1921">
                  <c:v>7434.6751489999997</c:v>
                </c:pt>
                <c:pt idx="1922">
                  <c:v>11714.78278</c:v>
                </c:pt>
                <c:pt idx="1923">
                  <c:v>2009.772923</c:v>
                </c:pt>
                <c:pt idx="1924">
                  <c:v>6625.4727679999996</c:v>
                </c:pt>
                <c:pt idx="1925">
                  <c:v>9567.7112980000002</c:v>
                </c:pt>
                <c:pt idx="1926">
                  <c:v>12157.32992</c:v>
                </c:pt>
                <c:pt idx="1927">
                  <c:v>2956.358303</c:v>
                </c:pt>
                <c:pt idx="1928">
                  <c:v>3963.394851</c:v>
                </c:pt>
                <c:pt idx="1929">
                  <c:v>10896.04838</c:v>
                </c:pt>
                <c:pt idx="1930">
                  <c:v>6081.0482480000001</c:v>
                </c:pt>
                <c:pt idx="1931">
                  <c:v>5737.2332779999997</c:v>
                </c:pt>
                <c:pt idx="1932">
                  <c:v>10915.358770000001</c:v>
                </c:pt>
                <c:pt idx="1933">
                  <c:v>3808.122147</c:v>
                </c:pt>
                <c:pt idx="1934">
                  <c:v>5408.9115069999998</c:v>
                </c:pt>
                <c:pt idx="1935">
                  <c:v>13419.39623</c:v>
                </c:pt>
                <c:pt idx="1936">
                  <c:v>3237.9962089999999</c:v>
                </c:pt>
                <c:pt idx="1937">
                  <c:v>10357.627759999999</c:v>
                </c:pt>
                <c:pt idx="1938">
                  <c:v>11619.918019999999</c:v>
                </c:pt>
                <c:pt idx="1939">
                  <c:v>8209.0549630000005</c:v>
                </c:pt>
                <c:pt idx="1940">
                  <c:v>3096.5112170000002</c:v>
                </c:pt>
                <c:pt idx="1941">
                  <c:v>4804.35851</c:v>
                </c:pt>
                <c:pt idx="1942">
                  <c:v>4786.054889</c:v>
                </c:pt>
                <c:pt idx="1943">
                  <c:v>5285.0792929999998</c:v>
                </c:pt>
                <c:pt idx="1944">
                  <c:v>2945.3703620000001</c:v>
                </c:pt>
                <c:pt idx="1945">
                  <c:v>10208.927610000001</c:v>
                </c:pt>
                <c:pt idx="1946">
                  <c:v>5247.8525849999996</c:v>
                </c:pt>
                <c:pt idx="1947">
                  <c:v>5179.5524800000003</c:v>
                </c:pt>
                <c:pt idx="1948">
                  <c:v>4513.4352989999998</c:v>
                </c:pt>
                <c:pt idx="1949">
                  <c:v>5297.6259449999998</c:v>
                </c:pt>
                <c:pt idx="1950">
                  <c:v>5377.0147809999999</c:v>
                </c:pt>
                <c:pt idx="1951">
                  <c:v>7661.388132</c:v>
                </c:pt>
                <c:pt idx="1952">
                  <c:v>2677.2797070000001</c:v>
                </c:pt>
                <c:pt idx="1953">
                  <c:v>6877.817669</c:v>
                </c:pt>
                <c:pt idx="1954">
                  <c:v>5714.2328479999996</c:v>
                </c:pt>
                <c:pt idx="1955">
                  <c:v>4929.5496990000001</c:v>
                </c:pt>
                <c:pt idx="1956">
                  <c:v>10484.915349999999</c:v>
                </c:pt>
                <c:pt idx="1957">
                  <c:v>9490.4065339999997</c:v>
                </c:pt>
                <c:pt idx="1958">
                  <c:v>7805.3128699999997</c:v>
                </c:pt>
                <c:pt idx="1959">
                  <c:v>5838.8991500000002</c:v>
                </c:pt>
                <c:pt idx="1960">
                  <c:v>2677.4957629999999</c:v>
                </c:pt>
                <c:pt idx="1961">
                  <c:v>2374.7988610000002</c:v>
                </c:pt>
                <c:pt idx="1962">
                  <c:v>2427.7705129999999</c:v>
                </c:pt>
                <c:pt idx="1963">
                  <c:v>7294.4019500000004</c:v>
                </c:pt>
                <c:pt idx="1964">
                  <c:v>11360.464959999999</c:v>
                </c:pt>
                <c:pt idx="1965">
                  <c:v>2811.9563950000002</c:v>
                </c:pt>
                <c:pt idx="1966">
                  <c:v>4386.2775579999998</c:v>
                </c:pt>
                <c:pt idx="1967">
                  <c:v>6446.9186369999998</c:v>
                </c:pt>
                <c:pt idx="1968">
                  <c:v>8427.1724859999995</c:v>
                </c:pt>
                <c:pt idx="1969">
                  <c:v>5290.1272989999998</c:v>
                </c:pt>
                <c:pt idx="1970">
                  <c:v>5592.4552659999999</c:v>
                </c:pt>
                <c:pt idx="1971">
                  <c:v>13623.62257</c:v>
                </c:pt>
                <c:pt idx="1972">
                  <c:v>2175.6248559999999</c:v>
                </c:pt>
                <c:pt idx="1973">
                  <c:v>6699.2225250000001</c:v>
                </c:pt>
                <c:pt idx="1974">
                  <c:v>9043.6780949999993</c:v>
                </c:pt>
                <c:pt idx="1975">
                  <c:v>4369.0416850000001</c:v>
                </c:pt>
                <c:pt idx="1976">
                  <c:v>4270.0343940000002</c:v>
                </c:pt>
                <c:pt idx="1977">
                  <c:v>5345.9946440000003</c:v>
                </c:pt>
                <c:pt idx="1978">
                  <c:v>4774.7474149999998</c:v>
                </c:pt>
                <c:pt idx="1979">
                  <c:v>14727.50526</c:v>
                </c:pt>
                <c:pt idx="1980">
                  <c:v>4755.4794599999996</c:v>
                </c:pt>
                <c:pt idx="1981">
                  <c:v>3436.1342810000001</c:v>
                </c:pt>
                <c:pt idx="1982">
                  <c:v>8355.7744430000002</c:v>
                </c:pt>
                <c:pt idx="1983">
                  <c:v>3412.566597</c:v>
                </c:pt>
                <c:pt idx="1984">
                  <c:v>6185.3376410000001</c:v>
                </c:pt>
                <c:pt idx="1985">
                  <c:v>8456.7224979999992</c:v>
                </c:pt>
                <c:pt idx="1986">
                  <c:v>3021.9385219999999</c:v>
                </c:pt>
                <c:pt idx="1987">
                  <c:v>6966.1428679999999</c:v>
                </c:pt>
                <c:pt idx="1988">
                  <c:v>10083.48688</c:v>
                </c:pt>
                <c:pt idx="1989">
                  <c:v>2539.9906989999999</c:v>
                </c:pt>
                <c:pt idx="1990">
                  <c:v>8456.4553130000004</c:v>
                </c:pt>
                <c:pt idx="1991">
                  <c:v>10963.95723</c:v>
                </c:pt>
                <c:pt idx="1992">
                  <c:v>9671.9832299999998</c:v>
                </c:pt>
                <c:pt idx="1993">
                  <c:v>1898.6836860000001</c:v>
                </c:pt>
                <c:pt idx="1994">
                  <c:v>8595.1468380000006</c:v>
                </c:pt>
                <c:pt idx="1995">
                  <c:v>5532.7531820000004</c:v>
                </c:pt>
                <c:pt idx="1996">
                  <c:v>9371.7736819999991</c:v>
                </c:pt>
                <c:pt idx="1997">
                  <c:v>3975.321516</c:v>
                </c:pt>
                <c:pt idx="1998">
                  <c:v>4456.0165489999999</c:v>
                </c:pt>
                <c:pt idx="1999">
                  <c:v>3495.8914759999998</c:v>
                </c:pt>
                <c:pt idx="2000">
                  <c:v>8512.1322099999998</c:v>
                </c:pt>
                <c:pt idx="2001">
                  <c:v>4650.0637630000001</c:v>
                </c:pt>
                <c:pt idx="2002">
                  <c:v>13523.12989</c:v>
                </c:pt>
                <c:pt idx="2003">
                  <c:v>4422.409799</c:v>
                </c:pt>
                <c:pt idx="2004">
                  <c:v>7320.9882399999997</c:v>
                </c:pt>
                <c:pt idx="2005">
                  <c:v>7031.4636929999997</c:v>
                </c:pt>
                <c:pt idx="2006">
                  <c:v>5123.4849880000002</c:v>
                </c:pt>
                <c:pt idx="2007">
                  <c:v>9050.7566060000008</c:v>
                </c:pt>
                <c:pt idx="2008">
                  <c:v>10963.95723</c:v>
                </c:pt>
                <c:pt idx="2009">
                  <c:v>6039.0206969999999</c:v>
                </c:pt>
                <c:pt idx="2010">
                  <c:v>2108.4937439999999</c:v>
                </c:pt>
                <c:pt idx="2011">
                  <c:v>9875.0927940000001</c:v>
                </c:pt>
                <c:pt idx="2012">
                  <c:v>6928.601611</c:v>
                </c:pt>
                <c:pt idx="2013">
                  <c:v>14318.44839</c:v>
                </c:pt>
                <c:pt idx="2014">
                  <c:v>5107.071054</c:v>
                </c:pt>
                <c:pt idx="2015">
                  <c:v>7516.831717</c:v>
                </c:pt>
                <c:pt idx="2016">
                  <c:v>5389.4994649999999</c:v>
                </c:pt>
                <c:pt idx="2017">
                  <c:v>6275.1553610000001</c:v>
                </c:pt>
                <c:pt idx="2018">
                  <c:v>4722.2372139999998</c:v>
                </c:pt>
                <c:pt idx="2019">
                  <c:v>6282.3177429999996</c:v>
                </c:pt>
                <c:pt idx="2020">
                  <c:v>7986.1912739999998</c:v>
                </c:pt>
                <c:pt idx="2021">
                  <c:v>6503.2199780000001</c:v>
                </c:pt>
                <c:pt idx="2022">
                  <c:v>4881.753428</c:v>
                </c:pt>
                <c:pt idx="2023">
                  <c:v>2514.5919600000002</c:v>
                </c:pt>
                <c:pt idx="2024">
                  <c:v>7955.4426679999997</c:v>
                </c:pt>
                <c:pt idx="2025">
                  <c:v>4809.2169599999997</c:v>
                </c:pt>
                <c:pt idx="2026">
                  <c:v>9696.5488179999993</c:v>
                </c:pt>
                <c:pt idx="2027">
                  <c:v>8709.3218890000007</c:v>
                </c:pt>
                <c:pt idx="2028">
                  <c:v>2858.4523279999999</c:v>
                </c:pt>
                <c:pt idx="2029">
                  <c:v>5233.9490189999997</c:v>
                </c:pt>
                <c:pt idx="2030">
                  <c:v>13494.76017</c:v>
                </c:pt>
                <c:pt idx="2031">
                  <c:v>6870.6070579999996</c:v>
                </c:pt>
                <c:pt idx="2032">
                  <c:v>5652.7237400000004</c:v>
                </c:pt>
                <c:pt idx="2033">
                  <c:v>2345.2620870000001</c:v>
                </c:pt>
                <c:pt idx="2034">
                  <c:v>7247.206475</c:v>
                </c:pt>
                <c:pt idx="2035">
                  <c:v>6085.3041780000003</c:v>
                </c:pt>
                <c:pt idx="2036">
                  <c:v>5480.0702259999998</c:v>
                </c:pt>
                <c:pt idx="2037">
                  <c:v>6876.3099249999996</c:v>
                </c:pt>
                <c:pt idx="2038">
                  <c:v>5368.8877089999996</c:v>
                </c:pt>
                <c:pt idx="2039">
                  <c:v>8283.0666779999992</c:v>
                </c:pt>
                <c:pt idx="2040">
                  <c:v>5384.6717250000002</c:v>
                </c:pt>
                <c:pt idx="2041">
                  <c:v>3508.5695329999999</c:v>
                </c:pt>
                <c:pt idx="2042">
                  <c:v>8427.1724859999995</c:v>
                </c:pt>
                <c:pt idx="2043">
                  <c:v>4553.8095279999998</c:v>
                </c:pt>
                <c:pt idx="2044">
                  <c:v>4318.4330360000004</c:v>
                </c:pt>
                <c:pt idx="2045">
                  <c:v>14091.19449</c:v>
                </c:pt>
                <c:pt idx="2046">
                  <c:v>8693.631249</c:v>
                </c:pt>
                <c:pt idx="2047">
                  <c:v>6661.1815530000003</c:v>
                </c:pt>
                <c:pt idx="2048">
                  <c:v>2654.3809940000001</c:v>
                </c:pt>
                <c:pt idx="2049">
                  <c:v>4428.031583</c:v>
                </c:pt>
                <c:pt idx="2050">
                  <c:v>5738.2775840000004</c:v>
                </c:pt>
                <c:pt idx="2051">
                  <c:v>5815.0491780000002</c:v>
                </c:pt>
                <c:pt idx="2052">
                  <c:v>4425.9050710000001</c:v>
                </c:pt>
                <c:pt idx="2053">
                  <c:v>2574.0203759999999</c:v>
                </c:pt>
                <c:pt idx="2054">
                  <c:v>2832.5134870000002</c:v>
                </c:pt>
                <c:pt idx="2055">
                  <c:v>4876.3157069999997</c:v>
                </c:pt>
                <c:pt idx="2056">
                  <c:v>5181.620895</c:v>
                </c:pt>
                <c:pt idx="2057">
                  <c:v>5947.215835</c:v>
                </c:pt>
                <c:pt idx="2058">
                  <c:v>2563.8633450000002</c:v>
                </c:pt>
                <c:pt idx="2059">
                  <c:v>15144.409540000001</c:v>
                </c:pt>
                <c:pt idx="2060">
                  <c:v>5558.3045069999998</c:v>
                </c:pt>
                <c:pt idx="2061">
                  <c:v>8109.3646070000004</c:v>
                </c:pt>
                <c:pt idx="2062">
                  <c:v>8334.3171619999994</c:v>
                </c:pt>
                <c:pt idx="2063">
                  <c:v>10418.31143</c:v>
                </c:pt>
                <c:pt idx="2064">
                  <c:v>6846.1503229999998</c:v>
                </c:pt>
                <c:pt idx="2065">
                  <c:v>9403.8751379999994</c:v>
                </c:pt>
                <c:pt idx="2066">
                  <c:v>2914.9552950000002</c:v>
                </c:pt>
                <c:pt idx="2067">
                  <c:v>8593.8665330000003</c:v>
                </c:pt>
                <c:pt idx="2068">
                  <c:v>6861.7459559999998</c:v>
                </c:pt>
                <c:pt idx="2069">
                  <c:v>2680.900678</c:v>
                </c:pt>
                <c:pt idx="2070">
                  <c:v>2863.3121649999998</c:v>
                </c:pt>
                <c:pt idx="2071">
                  <c:v>10682.7619</c:v>
                </c:pt>
                <c:pt idx="2072">
                  <c:v>2746.90319</c:v>
                </c:pt>
                <c:pt idx="2073">
                  <c:v>2388.9491979999998</c:v>
                </c:pt>
                <c:pt idx="2074">
                  <c:v>13776.74135</c:v>
                </c:pt>
                <c:pt idx="2075">
                  <c:v>4669.2266399999999</c:v>
                </c:pt>
                <c:pt idx="2076">
                  <c:v>4673.196379</c:v>
                </c:pt>
                <c:pt idx="2077">
                  <c:v>4347.5919489999997</c:v>
                </c:pt>
                <c:pt idx="2078">
                  <c:v>9100.7873949999994</c:v>
                </c:pt>
                <c:pt idx="2079">
                  <c:v>6358.2516919999998</c:v>
                </c:pt>
                <c:pt idx="2080">
                  <c:v>2628.468543</c:v>
                </c:pt>
                <c:pt idx="2081">
                  <c:v>7193.1011589999998</c:v>
                </c:pt>
                <c:pt idx="2082">
                  <c:v>5039.8692780000001</c:v>
                </c:pt>
                <c:pt idx="2083">
                  <c:v>3962.825542</c:v>
                </c:pt>
                <c:pt idx="2084">
                  <c:v>6425.709981</c:v>
                </c:pt>
                <c:pt idx="2085">
                  <c:v>3237.9962089999999</c:v>
                </c:pt>
                <c:pt idx="2086">
                  <c:v>12992.275610000001</c:v>
                </c:pt>
                <c:pt idx="2087">
                  <c:v>4931.2583629999999</c:v>
                </c:pt>
                <c:pt idx="2088">
                  <c:v>4330.3860199999999</c:v>
                </c:pt>
                <c:pt idx="2089">
                  <c:v>8296.1762760000001</c:v>
                </c:pt>
                <c:pt idx="2090">
                  <c:v>8334.3599859999995</c:v>
                </c:pt>
                <c:pt idx="2091">
                  <c:v>5348.0710069999996</c:v>
                </c:pt>
                <c:pt idx="2092">
                  <c:v>2398.7400069999999</c:v>
                </c:pt>
                <c:pt idx="2093">
                  <c:v>6622.0525399999997</c:v>
                </c:pt>
                <c:pt idx="2094">
                  <c:v>4155.9462110000004</c:v>
                </c:pt>
                <c:pt idx="2095">
                  <c:v>8430.0591430000004</c:v>
                </c:pt>
                <c:pt idx="2096">
                  <c:v>2545.5183689999999</c:v>
                </c:pt>
                <c:pt idx="2097">
                  <c:v>5004.5838720000002</c:v>
                </c:pt>
                <c:pt idx="2098">
                  <c:v>2899.7028580000001</c:v>
                </c:pt>
                <c:pt idx="2099">
                  <c:v>6767.8067510000001</c:v>
                </c:pt>
                <c:pt idx="2100">
                  <c:v>3123.0809939999999</c:v>
                </c:pt>
                <c:pt idx="2101">
                  <c:v>8184.691323</c:v>
                </c:pt>
                <c:pt idx="2102">
                  <c:v>7636.2795939999996</c:v>
                </c:pt>
                <c:pt idx="2103">
                  <c:v>9227.5672630000008</c:v>
                </c:pt>
                <c:pt idx="2104">
                  <c:v>7587.3372719999998</c:v>
                </c:pt>
                <c:pt idx="2105">
                  <c:v>2191.133237</c:v>
                </c:pt>
                <c:pt idx="2106">
                  <c:v>5004.1353609999996</c:v>
                </c:pt>
                <c:pt idx="2107">
                  <c:v>4794.9312609999997</c:v>
                </c:pt>
                <c:pt idx="2108">
                  <c:v>4260.7658080000001</c:v>
                </c:pt>
                <c:pt idx="2109">
                  <c:v>5126.8368140000002</c:v>
                </c:pt>
                <c:pt idx="2110">
                  <c:v>4068.0926490000002</c:v>
                </c:pt>
                <c:pt idx="2111">
                  <c:v>9775.8160609999995</c:v>
                </c:pt>
                <c:pt idx="2112">
                  <c:v>5800.1889030000002</c:v>
                </c:pt>
                <c:pt idx="2113">
                  <c:v>3319.6205110000001</c:v>
                </c:pt>
                <c:pt idx="2114">
                  <c:v>6529.4318270000003</c:v>
                </c:pt>
                <c:pt idx="2115">
                  <c:v>7602.663689</c:v>
                </c:pt>
                <c:pt idx="2116">
                  <c:v>2839.8080409999998</c:v>
                </c:pt>
                <c:pt idx="2117">
                  <c:v>3288.209809</c:v>
                </c:pt>
                <c:pt idx="2118">
                  <c:v>15031.5645</c:v>
                </c:pt>
                <c:pt idx="2119">
                  <c:v>5055.9023809999999</c:v>
                </c:pt>
                <c:pt idx="2120">
                  <c:v>8012.9172529999996</c:v>
                </c:pt>
                <c:pt idx="2121">
                  <c:v>8300.7076899999993</c:v>
                </c:pt>
                <c:pt idx="2122">
                  <c:v>2516.1035550000001</c:v>
                </c:pt>
                <c:pt idx="2123">
                  <c:v>2749.4079849999998</c:v>
                </c:pt>
                <c:pt idx="2124">
                  <c:v>8071.3349619999999</c:v>
                </c:pt>
                <c:pt idx="2125">
                  <c:v>2867.3121970000002</c:v>
                </c:pt>
                <c:pt idx="2126">
                  <c:v>7285.0309829999997</c:v>
                </c:pt>
                <c:pt idx="2127">
                  <c:v>4118.5885539999999</c:v>
                </c:pt>
                <c:pt idx="2128">
                  <c:v>5293.3680889999996</c:v>
                </c:pt>
                <c:pt idx="2129">
                  <c:v>13265.96256</c:v>
                </c:pt>
                <c:pt idx="2130">
                  <c:v>2369.4390090000002</c:v>
                </c:pt>
                <c:pt idx="2131">
                  <c:v>9816.5283020000006</c:v>
                </c:pt>
                <c:pt idx="2132">
                  <c:v>5143.8835099999997</c:v>
                </c:pt>
                <c:pt idx="2133">
                  <c:v>3136.6982159999998</c:v>
                </c:pt>
                <c:pt idx="2134">
                  <c:v>7713.8192589999999</c:v>
                </c:pt>
                <c:pt idx="2135">
                  <c:v>2867.3121970000002</c:v>
                </c:pt>
                <c:pt idx="2136">
                  <c:v>11516.405570000001</c:v>
                </c:pt>
                <c:pt idx="2137">
                  <c:v>15025.19126</c:v>
                </c:pt>
                <c:pt idx="2138">
                  <c:v>4013.8499069999998</c:v>
                </c:pt>
                <c:pt idx="2139">
                  <c:v>3288.8254480000001</c:v>
                </c:pt>
                <c:pt idx="2140">
                  <c:v>13736.1325</c:v>
                </c:pt>
                <c:pt idx="2141">
                  <c:v>3890.8708099999999</c:v>
                </c:pt>
                <c:pt idx="2142">
                  <c:v>5701.2772210000003</c:v>
                </c:pt>
                <c:pt idx="2143">
                  <c:v>2590.2143270000001</c:v>
                </c:pt>
                <c:pt idx="2144">
                  <c:v>3223.3315189999998</c:v>
                </c:pt>
                <c:pt idx="2145">
                  <c:v>4912.0252920000003</c:v>
                </c:pt>
                <c:pt idx="2146">
                  <c:v>6532.0105430000003</c:v>
                </c:pt>
                <c:pt idx="2147">
                  <c:v>8012.1248249999999</c:v>
                </c:pt>
                <c:pt idx="2148">
                  <c:v>3731.5045839999998</c:v>
                </c:pt>
                <c:pt idx="2149">
                  <c:v>2702.3804869999999</c:v>
                </c:pt>
                <c:pt idx="2150">
                  <c:v>3347.0286769999998</c:v>
                </c:pt>
                <c:pt idx="2151">
                  <c:v>8382.6301179999991</c:v>
                </c:pt>
                <c:pt idx="2152">
                  <c:v>11793.12528</c:v>
                </c:pt>
                <c:pt idx="2153">
                  <c:v>2965.7199500000002</c:v>
                </c:pt>
                <c:pt idx="2154">
                  <c:v>5646.3238449999999</c:v>
                </c:pt>
                <c:pt idx="2155">
                  <c:v>2452.491364</c:v>
                </c:pt>
                <c:pt idx="2156">
                  <c:v>5953.213546</c:v>
                </c:pt>
                <c:pt idx="2157">
                  <c:v>12883.810009999999</c:v>
                </c:pt>
                <c:pt idx="2158">
                  <c:v>2471.5284310000002</c:v>
                </c:pt>
                <c:pt idx="2159">
                  <c:v>2927.0704500000002</c:v>
                </c:pt>
                <c:pt idx="2160">
                  <c:v>8400.7888779999994</c:v>
                </c:pt>
                <c:pt idx="2161">
                  <c:v>2729.126448</c:v>
                </c:pt>
                <c:pt idx="2162">
                  <c:v>7643.0689190000003</c:v>
                </c:pt>
                <c:pt idx="2163">
                  <c:v>2493.5915709999999</c:v>
                </c:pt>
                <c:pt idx="2164">
                  <c:v>4170.5721190000004</c:v>
                </c:pt>
                <c:pt idx="2165">
                  <c:v>4908.207958</c:v>
                </c:pt>
                <c:pt idx="2166">
                  <c:v>3891.583881</c:v>
                </c:pt>
                <c:pt idx="2167">
                  <c:v>2682.423898</c:v>
                </c:pt>
                <c:pt idx="2168">
                  <c:v>10003.247289999999</c:v>
                </c:pt>
                <c:pt idx="2169">
                  <c:v>13094.608749999999</c:v>
                </c:pt>
                <c:pt idx="2170">
                  <c:v>5719.7857379999996</c:v>
                </c:pt>
                <c:pt idx="2171">
                  <c:v>9393.9683320000004</c:v>
                </c:pt>
                <c:pt idx="2172">
                  <c:v>3433.8240799999999</c:v>
                </c:pt>
                <c:pt idx="2173">
                  <c:v>4932.8787439999996</c:v>
                </c:pt>
                <c:pt idx="2174">
                  <c:v>13610.107459999999</c:v>
                </c:pt>
                <c:pt idx="2175">
                  <c:v>2913.3238110000002</c:v>
                </c:pt>
                <c:pt idx="2176">
                  <c:v>5111.3045789999996</c:v>
                </c:pt>
                <c:pt idx="2177">
                  <c:v>4540.3811530000003</c:v>
                </c:pt>
                <c:pt idx="2178">
                  <c:v>5598.2736219999997</c:v>
                </c:pt>
                <c:pt idx="2179">
                  <c:v>9638.0667780000003</c:v>
                </c:pt>
                <c:pt idx="2180">
                  <c:v>9801.2873579999996</c:v>
                </c:pt>
                <c:pt idx="2181">
                  <c:v>5504.1390330000004</c:v>
                </c:pt>
                <c:pt idx="2182">
                  <c:v>8447.8010049999993</c:v>
                </c:pt>
                <c:pt idx="2183">
                  <c:v>5815.2617140000002</c:v>
                </c:pt>
                <c:pt idx="2184">
                  <c:v>7224.2354340000002</c:v>
                </c:pt>
                <c:pt idx="2185">
                  <c:v>8595.9822889999996</c:v>
                </c:pt>
                <c:pt idx="2186">
                  <c:v>12362.087659999999</c:v>
                </c:pt>
                <c:pt idx="2187">
                  <c:v>4916.303715</c:v>
                </c:pt>
                <c:pt idx="2188">
                  <c:v>8935.274872</c:v>
                </c:pt>
                <c:pt idx="2189">
                  <c:v>5433.2140310000004</c:v>
                </c:pt>
                <c:pt idx="2190">
                  <c:v>4847.2425300000004</c:v>
                </c:pt>
                <c:pt idx="2191">
                  <c:v>5714.1658630000002</c:v>
                </c:pt>
                <c:pt idx="2192">
                  <c:v>10097.687320000001</c:v>
                </c:pt>
                <c:pt idx="2193">
                  <c:v>4726.8693270000003</c:v>
                </c:pt>
                <c:pt idx="2194">
                  <c:v>7079.7902770000001</c:v>
                </c:pt>
                <c:pt idx="2195">
                  <c:v>5395.4349089999996</c:v>
                </c:pt>
                <c:pt idx="2196">
                  <c:v>9452.9964110000001</c:v>
                </c:pt>
                <c:pt idx="2197">
                  <c:v>5284.3125989999999</c:v>
                </c:pt>
                <c:pt idx="2198">
                  <c:v>2510.0541680000001</c:v>
                </c:pt>
                <c:pt idx="2199">
                  <c:v>4014.453113</c:v>
                </c:pt>
                <c:pt idx="2200">
                  <c:v>2540.689797</c:v>
                </c:pt>
                <c:pt idx="2201">
                  <c:v>4875.3160399999997</c:v>
                </c:pt>
                <c:pt idx="2202">
                  <c:v>12324.2654</c:v>
                </c:pt>
                <c:pt idx="2203">
                  <c:v>2280.3869880000002</c:v>
                </c:pt>
                <c:pt idx="2204">
                  <c:v>4165.9944329999998</c:v>
                </c:pt>
                <c:pt idx="2205">
                  <c:v>4974.801539</c:v>
                </c:pt>
                <c:pt idx="2206">
                  <c:v>2404.9179669999999</c:v>
                </c:pt>
                <c:pt idx="2207">
                  <c:v>3032.8160160000002</c:v>
                </c:pt>
                <c:pt idx="2208">
                  <c:v>2891.2723510000001</c:v>
                </c:pt>
                <c:pt idx="2209">
                  <c:v>15261.413860000001</c:v>
                </c:pt>
                <c:pt idx="2210">
                  <c:v>5015.0094719999997</c:v>
                </c:pt>
                <c:pt idx="2211">
                  <c:v>5325.3947989999997</c:v>
                </c:pt>
                <c:pt idx="2212">
                  <c:v>5291.3953320000001</c:v>
                </c:pt>
                <c:pt idx="2213">
                  <c:v>7605.6375239999998</c:v>
                </c:pt>
                <c:pt idx="2214">
                  <c:v>3065.3653319999999</c:v>
                </c:pt>
                <c:pt idx="2215">
                  <c:v>6245.5758059999998</c:v>
                </c:pt>
                <c:pt idx="2216">
                  <c:v>9406.3819480000002</c:v>
                </c:pt>
                <c:pt idx="2217">
                  <c:v>7815.4688200000001</c:v>
                </c:pt>
                <c:pt idx="2218">
                  <c:v>9747.9940100000003</c:v>
                </c:pt>
                <c:pt idx="2219">
                  <c:v>4686.4696739999999</c:v>
                </c:pt>
                <c:pt idx="2220">
                  <c:v>8869.6198879999993</c:v>
                </c:pt>
                <c:pt idx="2221">
                  <c:v>4741.8089419999997</c:v>
                </c:pt>
                <c:pt idx="2222">
                  <c:v>7951.7775330000004</c:v>
                </c:pt>
                <c:pt idx="2223">
                  <c:v>6762.0829240000003</c:v>
                </c:pt>
                <c:pt idx="2224">
                  <c:v>3044.78946</c:v>
                </c:pt>
                <c:pt idx="2225">
                  <c:v>5908.1629400000002</c:v>
                </c:pt>
                <c:pt idx="2226">
                  <c:v>4574.547243</c:v>
                </c:pt>
                <c:pt idx="2227">
                  <c:v>8377.4997509999994</c:v>
                </c:pt>
                <c:pt idx="2228">
                  <c:v>5838.8991500000002</c:v>
                </c:pt>
                <c:pt idx="2229">
                  <c:v>7577.0652970000001</c:v>
                </c:pt>
                <c:pt idx="2230">
                  <c:v>8012.8412010000002</c:v>
                </c:pt>
                <c:pt idx="2231">
                  <c:v>9217.9781249999996</c:v>
                </c:pt>
                <c:pt idx="2232">
                  <c:v>2749.189304</c:v>
                </c:pt>
                <c:pt idx="2233">
                  <c:v>3588.8760900000002</c:v>
                </c:pt>
                <c:pt idx="2234">
                  <c:v>3954.5383609999999</c:v>
                </c:pt>
                <c:pt idx="2235">
                  <c:v>3230.576665</c:v>
                </c:pt>
                <c:pt idx="2236">
                  <c:v>5158.6484970000001</c:v>
                </c:pt>
                <c:pt idx="2237">
                  <c:v>2776.5829010000002</c:v>
                </c:pt>
                <c:pt idx="2238">
                  <c:v>12836.00951</c:v>
                </c:pt>
                <c:pt idx="2239">
                  <c:v>2276.3929360000002</c:v>
                </c:pt>
                <c:pt idx="2240">
                  <c:v>3895.9618369999998</c:v>
                </c:pt>
                <c:pt idx="2241">
                  <c:v>4247.6833470000001</c:v>
                </c:pt>
                <c:pt idx="2242">
                  <c:v>6005.8473750000003</c:v>
                </c:pt>
                <c:pt idx="2243">
                  <c:v>2719.5069960000001</c:v>
                </c:pt>
                <c:pt idx="2244">
                  <c:v>4185.7572419999997</c:v>
                </c:pt>
                <c:pt idx="2245">
                  <c:v>7331.5080539999999</c:v>
                </c:pt>
                <c:pt idx="2246">
                  <c:v>9320.2848119999999</c:v>
                </c:pt>
                <c:pt idx="2247">
                  <c:v>3312.3239450000001</c:v>
                </c:pt>
                <c:pt idx="2248">
                  <c:v>5560.2781619999996</c:v>
                </c:pt>
                <c:pt idx="2249">
                  <c:v>8214.6023839999998</c:v>
                </c:pt>
                <c:pt idx="2250">
                  <c:v>8647.1391519999997</c:v>
                </c:pt>
                <c:pt idx="2251">
                  <c:v>4446.7386219999999</c:v>
                </c:pt>
                <c:pt idx="2252">
                  <c:v>7769.8419540000004</c:v>
                </c:pt>
                <c:pt idx="2253">
                  <c:v>3911.1182020000001</c:v>
                </c:pt>
                <c:pt idx="2254">
                  <c:v>2731.5204090000002</c:v>
                </c:pt>
                <c:pt idx="2255">
                  <c:v>8401.7886529999996</c:v>
                </c:pt>
                <c:pt idx="2256">
                  <c:v>5875.0380740000001</c:v>
                </c:pt>
                <c:pt idx="2257">
                  <c:v>6188.3794230000003</c:v>
                </c:pt>
                <c:pt idx="2258">
                  <c:v>4506.5777360000002</c:v>
                </c:pt>
                <c:pt idx="2259">
                  <c:v>10548.53703</c:v>
                </c:pt>
                <c:pt idx="2260">
                  <c:v>8193.7500010000003</c:v>
                </c:pt>
                <c:pt idx="2261">
                  <c:v>5313.4363439999997</c:v>
                </c:pt>
                <c:pt idx="2262">
                  <c:v>4379.7701779999998</c:v>
                </c:pt>
                <c:pt idx="2263">
                  <c:v>2771.963072</c:v>
                </c:pt>
                <c:pt idx="2264">
                  <c:v>5461.5489930000003</c:v>
                </c:pt>
                <c:pt idx="2265">
                  <c:v>2570.2351720000001</c:v>
                </c:pt>
                <c:pt idx="2266">
                  <c:v>2227.0727550000001</c:v>
                </c:pt>
                <c:pt idx="2267">
                  <c:v>5394.0009790000004</c:v>
                </c:pt>
                <c:pt idx="2268">
                  <c:v>2300.6915469999999</c:v>
                </c:pt>
                <c:pt idx="2269">
                  <c:v>4374.0389850000001</c:v>
                </c:pt>
                <c:pt idx="2270">
                  <c:v>4953.358432</c:v>
                </c:pt>
                <c:pt idx="2271">
                  <c:v>4590.8112140000003</c:v>
                </c:pt>
                <c:pt idx="2272">
                  <c:v>5062.3737899999996</c:v>
                </c:pt>
                <c:pt idx="2273">
                  <c:v>9075.7682139999997</c:v>
                </c:pt>
                <c:pt idx="2274">
                  <c:v>8133.1572120000001</c:v>
                </c:pt>
                <c:pt idx="2275">
                  <c:v>2869.3013190000001</c:v>
                </c:pt>
                <c:pt idx="2276">
                  <c:v>2606.1863210000001</c:v>
                </c:pt>
                <c:pt idx="2277">
                  <c:v>7764.2731020000001</c:v>
                </c:pt>
                <c:pt idx="2278">
                  <c:v>6102.9535720000003</c:v>
                </c:pt>
                <c:pt idx="2279">
                  <c:v>9191.6728249999996</c:v>
                </c:pt>
                <c:pt idx="2280">
                  <c:v>9581.2814330000001</c:v>
                </c:pt>
                <c:pt idx="2281">
                  <c:v>7532.2623919999996</c:v>
                </c:pt>
                <c:pt idx="2282">
                  <c:v>2795.3213529999998</c:v>
                </c:pt>
                <c:pt idx="2283">
                  <c:v>5673.8409920000004</c:v>
                </c:pt>
                <c:pt idx="2284">
                  <c:v>15016.18511</c:v>
                </c:pt>
                <c:pt idx="2285">
                  <c:v>3087.249746</c:v>
                </c:pt>
                <c:pt idx="2286">
                  <c:v>5480.701059</c:v>
                </c:pt>
                <c:pt idx="2287">
                  <c:v>7944.9738070000003</c:v>
                </c:pt>
                <c:pt idx="2288">
                  <c:v>8543.2473229999996</c:v>
                </c:pt>
                <c:pt idx="2289">
                  <c:v>5380.8986359999999</c:v>
                </c:pt>
                <c:pt idx="2290">
                  <c:v>4650.0637630000001</c:v>
                </c:pt>
                <c:pt idx="2291">
                  <c:v>3314.5513299999998</c:v>
                </c:pt>
                <c:pt idx="2292">
                  <c:v>4566.3772609999996</c:v>
                </c:pt>
                <c:pt idx="2293">
                  <c:v>5597.1249600000001</c:v>
                </c:pt>
                <c:pt idx="2294">
                  <c:v>2540.5514560000001</c:v>
                </c:pt>
                <c:pt idx="2295">
                  <c:v>2939.330187</c:v>
                </c:pt>
                <c:pt idx="2296">
                  <c:v>7360.8736959999997</c:v>
                </c:pt>
                <c:pt idx="2297">
                  <c:v>2700.9858989999998</c:v>
                </c:pt>
                <c:pt idx="2298">
                  <c:v>3095.705571</c:v>
                </c:pt>
                <c:pt idx="2299">
                  <c:v>4383.7514819999997</c:v>
                </c:pt>
                <c:pt idx="2300">
                  <c:v>9928.8748250000008</c:v>
                </c:pt>
                <c:pt idx="2301">
                  <c:v>2399.1781500000002</c:v>
                </c:pt>
                <c:pt idx="2302">
                  <c:v>3402.7772930000001</c:v>
                </c:pt>
                <c:pt idx="2303">
                  <c:v>8711.3024220000007</c:v>
                </c:pt>
                <c:pt idx="2304">
                  <c:v>4358.7620079999997</c:v>
                </c:pt>
                <c:pt idx="2305">
                  <c:v>2551.2266920000002</c:v>
                </c:pt>
                <c:pt idx="2306">
                  <c:v>5642.7479979999998</c:v>
                </c:pt>
                <c:pt idx="2307">
                  <c:v>4151.6673680000004</c:v>
                </c:pt>
                <c:pt idx="2308">
                  <c:v>2842.0259129999999</c:v>
                </c:pt>
                <c:pt idx="2309">
                  <c:v>8791.4449420000001</c:v>
                </c:pt>
                <c:pt idx="2310">
                  <c:v>8268.2729330000002</c:v>
                </c:pt>
                <c:pt idx="2311">
                  <c:v>8581.6372670000001</c:v>
                </c:pt>
                <c:pt idx="2312">
                  <c:v>5244.4047499999997</c:v>
                </c:pt>
                <c:pt idx="2313">
                  <c:v>8509.0198459999992</c:v>
                </c:pt>
                <c:pt idx="2314">
                  <c:v>4743.615503</c:v>
                </c:pt>
                <c:pt idx="2315">
                  <c:v>5335.0159439999998</c:v>
                </c:pt>
                <c:pt idx="2316">
                  <c:v>6966.3191029999998</c:v>
                </c:pt>
                <c:pt idx="2317">
                  <c:v>4271.200049</c:v>
                </c:pt>
                <c:pt idx="2318">
                  <c:v>5580.8184659999997</c:v>
                </c:pt>
                <c:pt idx="2319">
                  <c:v>2224.0896389999998</c:v>
                </c:pt>
                <c:pt idx="2320">
                  <c:v>2709.539796</c:v>
                </c:pt>
                <c:pt idx="2321">
                  <c:v>2890.3381060000002</c:v>
                </c:pt>
                <c:pt idx="2322">
                  <c:v>6403.5773680000002</c:v>
                </c:pt>
                <c:pt idx="2323">
                  <c:v>5981.3816450000004</c:v>
                </c:pt>
                <c:pt idx="2324">
                  <c:v>6225.0222659999999</c:v>
                </c:pt>
                <c:pt idx="2325">
                  <c:v>8496.3589809999994</c:v>
                </c:pt>
                <c:pt idx="2326">
                  <c:v>10213.991110000001</c:v>
                </c:pt>
                <c:pt idx="2327">
                  <c:v>4547.1626939999996</c:v>
                </c:pt>
                <c:pt idx="2328">
                  <c:v>5741.6960779999999</c:v>
                </c:pt>
                <c:pt idx="2329">
                  <c:v>2388.3538819999999</c:v>
                </c:pt>
                <c:pt idx="2330">
                  <c:v>12624.961209999999</c:v>
                </c:pt>
                <c:pt idx="2331">
                  <c:v>8382.4783920000009</c:v>
                </c:pt>
                <c:pt idx="2332">
                  <c:v>4964.666365</c:v>
                </c:pt>
                <c:pt idx="2333">
                  <c:v>2871.4374509999998</c:v>
                </c:pt>
                <c:pt idx="2334">
                  <c:v>13080.78528</c:v>
                </c:pt>
                <c:pt idx="2335">
                  <c:v>2482.4119909999999</c:v>
                </c:pt>
                <c:pt idx="2336">
                  <c:v>2726.834065</c:v>
                </c:pt>
                <c:pt idx="2337">
                  <c:v>4776.1865269999998</c:v>
                </c:pt>
                <c:pt idx="2338">
                  <c:v>6091.89923</c:v>
                </c:pt>
                <c:pt idx="2339">
                  <c:v>5015.0094719999997</c:v>
                </c:pt>
                <c:pt idx="2340">
                  <c:v>9035.6711340000002</c:v>
                </c:pt>
                <c:pt idx="2341">
                  <c:v>4381.8805339999999</c:v>
                </c:pt>
                <c:pt idx="2342">
                  <c:v>5775.5178249999999</c:v>
                </c:pt>
                <c:pt idx="2343">
                  <c:v>4250.2826240000004</c:v>
                </c:pt>
                <c:pt idx="2344">
                  <c:v>2347.0481119999999</c:v>
                </c:pt>
                <c:pt idx="2345">
                  <c:v>6940.069184</c:v>
                </c:pt>
                <c:pt idx="2346">
                  <c:v>2572.506605</c:v>
                </c:pt>
                <c:pt idx="2347">
                  <c:v>3571.3465780000001</c:v>
                </c:pt>
                <c:pt idx="2348">
                  <c:v>12734.212530000001</c:v>
                </c:pt>
                <c:pt idx="2349">
                  <c:v>4529.1127909999996</c:v>
                </c:pt>
                <c:pt idx="2350">
                  <c:v>4177.8767790000002</c:v>
                </c:pt>
                <c:pt idx="2351">
                  <c:v>9824.7458409999999</c:v>
                </c:pt>
                <c:pt idx="2352">
                  <c:v>2430.8016469999998</c:v>
                </c:pt>
                <c:pt idx="2353">
                  <c:v>3301.5189610000002</c:v>
                </c:pt>
                <c:pt idx="2354">
                  <c:v>4692.0989559999998</c:v>
                </c:pt>
                <c:pt idx="2355">
                  <c:v>8092.8769599999996</c:v>
                </c:pt>
                <c:pt idx="2356">
                  <c:v>3964.5349740000001</c:v>
                </c:pt>
                <c:pt idx="2357">
                  <c:v>2497.5315089999999</c:v>
                </c:pt>
                <c:pt idx="2358">
                  <c:v>9656.2125730000007</c:v>
                </c:pt>
                <c:pt idx="2359">
                  <c:v>8888.1439790000004</c:v>
                </c:pt>
                <c:pt idx="2360">
                  <c:v>7347.4105170000003</c:v>
                </c:pt>
                <c:pt idx="2361">
                  <c:v>8578.3645280000001</c:v>
                </c:pt>
                <c:pt idx="2362">
                  <c:v>3467.3239760000001</c:v>
                </c:pt>
                <c:pt idx="2363">
                  <c:v>8901.4685119999995</c:v>
                </c:pt>
                <c:pt idx="2364">
                  <c:v>2619.3373759999999</c:v>
                </c:pt>
                <c:pt idx="2365">
                  <c:v>8838.0856370000001</c:v>
                </c:pt>
                <c:pt idx="2366">
                  <c:v>10127.77087</c:v>
                </c:pt>
                <c:pt idx="2367">
                  <c:v>4633.4529119999997</c:v>
                </c:pt>
                <c:pt idx="2368">
                  <c:v>7796.0000829999999</c:v>
                </c:pt>
                <c:pt idx="2369">
                  <c:v>2993.0245829999999</c:v>
                </c:pt>
                <c:pt idx="2370">
                  <c:v>7985.4725609999996</c:v>
                </c:pt>
                <c:pt idx="2371">
                  <c:v>3508.5695329999999</c:v>
                </c:pt>
                <c:pt idx="2372">
                  <c:v>2722.2107070000002</c:v>
                </c:pt>
                <c:pt idx="2373">
                  <c:v>2783.583044</c:v>
                </c:pt>
                <c:pt idx="2374">
                  <c:v>8649.9972859999998</c:v>
                </c:pt>
                <c:pt idx="2375">
                  <c:v>4652.9127799999997</c:v>
                </c:pt>
                <c:pt idx="2376">
                  <c:v>8395.8063309999998</c:v>
                </c:pt>
                <c:pt idx="2377">
                  <c:v>8804.5371099999993</c:v>
                </c:pt>
                <c:pt idx="2378">
                  <c:v>7155.3377650000002</c:v>
                </c:pt>
                <c:pt idx="2379">
                  <c:v>3954.3445339999998</c:v>
                </c:pt>
                <c:pt idx="2380">
                  <c:v>15032.900299999999</c:v>
                </c:pt>
                <c:pt idx="2381">
                  <c:v>8257.6665119999998</c:v>
                </c:pt>
                <c:pt idx="2382">
                  <c:v>9256.9186090000003</c:v>
                </c:pt>
                <c:pt idx="2383">
                  <c:v>6507.7517790000002</c:v>
                </c:pt>
                <c:pt idx="2384">
                  <c:v>2530.7051369999999</c:v>
                </c:pt>
                <c:pt idx="2385">
                  <c:v>5482.5493589999996</c:v>
                </c:pt>
                <c:pt idx="2386">
                  <c:v>4050.5061930000002</c:v>
                </c:pt>
                <c:pt idx="2387">
                  <c:v>6326.6792359999999</c:v>
                </c:pt>
                <c:pt idx="2388">
                  <c:v>2627.7622900000001</c:v>
                </c:pt>
                <c:pt idx="2389">
                  <c:v>7814.6045450000001</c:v>
                </c:pt>
                <c:pt idx="2390">
                  <c:v>6314.5796449999998</c:v>
                </c:pt>
                <c:pt idx="2391">
                  <c:v>6386.2781640000003</c:v>
                </c:pt>
                <c:pt idx="2392">
                  <c:v>2537.9692530000002</c:v>
                </c:pt>
                <c:pt idx="2393">
                  <c:v>5335.3755860000001</c:v>
                </c:pt>
                <c:pt idx="2394">
                  <c:v>4549.079221</c:v>
                </c:pt>
                <c:pt idx="2395">
                  <c:v>4836.2188599999999</c:v>
                </c:pt>
                <c:pt idx="2396">
                  <c:v>6478.8011919999999</c:v>
                </c:pt>
                <c:pt idx="2397">
                  <c:v>2404.3809630000001</c:v>
                </c:pt>
                <c:pt idx="2398">
                  <c:v>9264.5650150000001</c:v>
                </c:pt>
                <c:pt idx="2399">
                  <c:v>2433.0246310000002</c:v>
                </c:pt>
                <c:pt idx="2400">
                  <c:v>5367.089817</c:v>
                </c:pt>
                <c:pt idx="2401">
                  <c:v>2452.3608920000001</c:v>
                </c:pt>
                <c:pt idx="2402">
                  <c:v>8646.5041089999995</c:v>
                </c:pt>
                <c:pt idx="2403">
                  <c:v>4340.0864449999999</c:v>
                </c:pt>
                <c:pt idx="2404">
                  <c:v>4930.9493339999999</c:v>
                </c:pt>
                <c:pt idx="2405">
                  <c:v>5292.6324910000003</c:v>
                </c:pt>
                <c:pt idx="2406">
                  <c:v>8986.6106529999997</c:v>
                </c:pt>
                <c:pt idx="2407">
                  <c:v>5619.967791</c:v>
                </c:pt>
                <c:pt idx="2408">
                  <c:v>10340.45566</c:v>
                </c:pt>
                <c:pt idx="2409">
                  <c:v>6369.2623549999998</c:v>
                </c:pt>
                <c:pt idx="2410">
                  <c:v>2767.5949000000001</c:v>
                </c:pt>
                <c:pt idx="2411">
                  <c:v>4831.421687</c:v>
                </c:pt>
                <c:pt idx="2412">
                  <c:v>4282.9479709999996</c:v>
                </c:pt>
                <c:pt idx="2413">
                  <c:v>5718.2766080000001</c:v>
                </c:pt>
                <c:pt idx="2414">
                  <c:v>2580.8498989999998</c:v>
                </c:pt>
                <c:pt idx="2415">
                  <c:v>6481.3822680000003</c:v>
                </c:pt>
                <c:pt idx="2416">
                  <c:v>5133.4147640000001</c:v>
                </c:pt>
                <c:pt idx="2417">
                  <c:v>9369.6398910000007</c:v>
                </c:pt>
                <c:pt idx="2418">
                  <c:v>3196.5784549999998</c:v>
                </c:pt>
                <c:pt idx="2419">
                  <c:v>4720.6088719999998</c:v>
                </c:pt>
                <c:pt idx="2420">
                  <c:v>8861.9004389999991</c:v>
                </c:pt>
                <c:pt idx="2421">
                  <c:v>6032.737631</c:v>
                </c:pt>
                <c:pt idx="2422">
                  <c:v>6832.3685299999997</c:v>
                </c:pt>
                <c:pt idx="2423">
                  <c:v>2242.0908030000001</c:v>
                </c:pt>
                <c:pt idx="2424">
                  <c:v>4157.6981180000002</c:v>
                </c:pt>
                <c:pt idx="2425">
                  <c:v>6189.1224549999997</c:v>
                </c:pt>
                <c:pt idx="2426">
                  <c:v>5643.7247040000002</c:v>
                </c:pt>
                <c:pt idx="2427">
                  <c:v>5332.4626939999998</c:v>
                </c:pt>
                <c:pt idx="2428">
                  <c:v>2121.3130609999998</c:v>
                </c:pt>
                <c:pt idx="2429">
                  <c:v>8281.7401239999999</c:v>
                </c:pt>
                <c:pt idx="2430">
                  <c:v>7835.9292990000004</c:v>
                </c:pt>
                <c:pt idx="2431">
                  <c:v>2552.9138680000001</c:v>
                </c:pt>
                <c:pt idx="2432">
                  <c:v>2795.4100290000001</c:v>
                </c:pt>
                <c:pt idx="2433">
                  <c:v>8007.3993760000003</c:v>
                </c:pt>
                <c:pt idx="2434">
                  <c:v>6886.3244940000004</c:v>
                </c:pt>
                <c:pt idx="2435">
                  <c:v>5106.7815469999996</c:v>
                </c:pt>
                <c:pt idx="2436">
                  <c:v>5612.3755860000001</c:v>
                </c:pt>
                <c:pt idx="2437">
                  <c:v>5658.9123129999998</c:v>
                </c:pt>
                <c:pt idx="2438">
                  <c:v>7263.5997440000001</c:v>
                </c:pt>
                <c:pt idx="2439">
                  <c:v>8712.1577410000009</c:v>
                </c:pt>
                <c:pt idx="2440">
                  <c:v>9198.6851110000007</c:v>
                </c:pt>
                <c:pt idx="2441">
                  <c:v>5162.3706780000002</c:v>
                </c:pt>
                <c:pt idx="2442">
                  <c:v>6289.9469989999998</c:v>
                </c:pt>
                <c:pt idx="2443">
                  <c:v>3649.7086549999999</c:v>
                </c:pt>
                <c:pt idx="2444">
                  <c:v>6766.5585510000001</c:v>
                </c:pt>
                <c:pt idx="2445">
                  <c:v>4631.0112929999996</c:v>
                </c:pt>
                <c:pt idx="2446">
                  <c:v>6810.52531</c:v>
                </c:pt>
                <c:pt idx="2447">
                  <c:v>9378.6342280000008</c:v>
                </c:pt>
                <c:pt idx="2448">
                  <c:v>2635.5057809999998</c:v>
                </c:pt>
                <c:pt idx="2449">
                  <c:v>5741.7274299999999</c:v>
                </c:pt>
                <c:pt idx="2450">
                  <c:v>8414.9428549999993</c:v>
                </c:pt>
                <c:pt idx="2451">
                  <c:v>9123.9112659999992</c:v>
                </c:pt>
                <c:pt idx="2452">
                  <c:v>9022.0831300000009</c:v>
                </c:pt>
                <c:pt idx="2453">
                  <c:v>4759.664624</c:v>
                </c:pt>
                <c:pt idx="2454">
                  <c:v>3993.8829940000001</c:v>
                </c:pt>
                <c:pt idx="2455">
                  <c:v>8840.1937620000008</c:v>
                </c:pt>
                <c:pt idx="2456">
                  <c:v>6696.9035210000002</c:v>
                </c:pt>
                <c:pt idx="2457">
                  <c:v>8476.0828669999992</c:v>
                </c:pt>
                <c:pt idx="2458">
                  <c:v>5205.7481879999996</c:v>
                </c:pt>
                <c:pt idx="2459">
                  <c:v>6141.9616230000001</c:v>
                </c:pt>
                <c:pt idx="2460">
                  <c:v>4376.3635919999997</c:v>
                </c:pt>
                <c:pt idx="2461">
                  <c:v>12375.021629999999</c:v>
                </c:pt>
                <c:pt idx="2462">
                  <c:v>3451.1024400000001</c:v>
                </c:pt>
                <c:pt idx="2463">
                  <c:v>8107.2653300000002</c:v>
                </c:pt>
                <c:pt idx="2464">
                  <c:v>8662.0489579999994</c:v>
                </c:pt>
                <c:pt idx="2465">
                  <c:v>8696.9071110000004</c:v>
                </c:pt>
                <c:pt idx="2466">
                  <c:v>2535.2664730000001</c:v>
                </c:pt>
                <c:pt idx="2467">
                  <c:v>5633.7415430000001</c:v>
                </c:pt>
                <c:pt idx="2468">
                  <c:v>5176.7300720000003</c:v>
                </c:pt>
                <c:pt idx="2469">
                  <c:v>5531.7237230000001</c:v>
                </c:pt>
                <c:pt idx="2470">
                  <c:v>2810.6710229999999</c:v>
                </c:pt>
                <c:pt idx="2471">
                  <c:v>2780.7290469999998</c:v>
                </c:pt>
                <c:pt idx="2472">
                  <c:v>2572.4526340000002</c:v>
                </c:pt>
                <c:pt idx="2473">
                  <c:v>7664.219255</c:v>
                </c:pt>
                <c:pt idx="2474">
                  <c:v>3839.7461589999998</c:v>
                </c:pt>
                <c:pt idx="2475">
                  <c:v>2509.2684530000001</c:v>
                </c:pt>
                <c:pt idx="2476">
                  <c:v>14566.09246</c:v>
                </c:pt>
                <c:pt idx="2477">
                  <c:v>3220.7755280000001</c:v>
                </c:pt>
                <c:pt idx="2478">
                  <c:v>3199.8249019999998</c:v>
                </c:pt>
                <c:pt idx="2479">
                  <c:v>4918.9162669999996</c:v>
                </c:pt>
                <c:pt idx="2480">
                  <c:v>5623.7576559999998</c:v>
                </c:pt>
                <c:pt idx="2481">
                  <c:v>5677.4659069999998</c:v>
                </c:pt>
                <c:pt idx="2482">
                  <c:v>3016.4442250000002</c:v>
                </c:pt>
                <c:pt idx="2483">
                  <c:v>5279.1246819999997</c:v>
                </c:pt>
                <c:pt idx="2484">
                  <c:v>4803.9351740000002</c:v>
                </c:pt>
                <c:pt idx="2485">
                  <c:v>2608.7863339999999</c:v>
                </c:pt>
                <c:pt idx="2486">
                  <c:v>7832.5690080000004</c:v>
                </c:pt>
                <c:pt idx="2487">
                  <c:v>4260.3357299999998</c:v>
                </c:pt>
                <c:pt idx="2488">
                  <c:v>2369.369299</c:v>
                </c:pt>
                <c:pt idx="2489">
                  <c:v>2652.067994</c:v>
                </c:pt>
                <c:pt idx="2490">
                  <c:v>2597.864075</c:v>
                </c:pt>
                <c:pt idx="2491">
                  <c:v>7712.4369710000001</c:v>
                </c:pt>
                <c:pt idx="2492">
                  <c:v>4698.8841499999999</c:v>
                </c:pt>
                <c:pt idx="2493">
                  <c:v>3403.9193660000001</c:v>
                </c:pt>
                <c:pt idx="2494">
                  <c:v>4355.7023010000003</c:v>
                </c:pt>
                <c:pt idx="2495">
                  <c:v>11095.97445</c:v>
                </c:pt>
                <c:pt idx="2496">
                  <c:v>3300.6849609999999</c:v>
                </c:pt>
                <c:pt idx="2497">
                  <c:v>6981.0816940000004</c:v>
                </c:pt>
                <c:pt idx="2498">
                  <c:v>7639.6702439999999</c:v>
                </c:pt>
                <c:pt idx="2499">
                  <c:v>2915.6499429999999</c:v>
                </c:pt>
                <c:pt idx="2500">
                  <c:v>4196.4296420000001</c:v>
                </c:pt>
                <c:pt idx="2501">
                  <c:v>2657.5704310000001</c:v>
                </c:pt>
                <c:pt idx="2502">
                  <c:v>3267.709691</c:v>
                </c:pt>
                <c:pt idx="2503">
                  <c:v>2584.5328490000002</c:v>
                </c:pt>
                <c:pt idx="2504">
                  <c:v>5503.9192569999996</c:v>
                </c:pt>
                <c:pt idx="2505">
                  <c:v>8021.0671050000001</c:v>
                </c:pt>
                <c:pt idx="2506">
                  <c:v>1904.0008519999999</c:v>
                </c:pt>
                <c:pt idx="2507">
                  <c:v>7288.2975909999996</c:v>
                </c:pt>
                <c:pt idx="2508">
                  <c:v>5553.5210589999997</c:v>
                </c:pt>
                <c:pt idx="2509">
                  <c:v>11702.348190000001</c:v>
                </c:pt>
                <c:pt idx="2510">
                  <c:v>2957.1028510000001</c:v>
                </c:pt>
                <c:pt idx="2511">
                  <c:v>4111.888285</c:v>
                </c:pt>
                <c:pt idx="2512">
                  <c:v>15122.99194</c:v>
                </c:pt>
                <c:pt idx="2513">
                  <c:v>12807.090829999999</c:v>
                </c:pt>
                <c:pt idx="2514">
                  <c:v>2500.241685</c:v>
                </c:pt>
                <c:pt idx="2515">
                  <c:v>4260.7091389999996</c:v>
                </c:pt>
                <c:pt idx="2516">
                  <c:v>2609.5331540000002</c:v>
                </c:pt>
                <c:pt idx="2517">
                  <c:v>10796.44832</c:v>
                </c:pt>
                <c:pt idx="2518">
                  <c:v>2590.6540420000001</c:v>
                </c:pt>
                <c:pt idx="2519">
                  <c:v>4194.659772</c:v>
                </c:pt>
                <c:pt idx="2520">
                  <c:v>10314.52484</c:v>
                </c:pt>
                <c:pt idx="2521">
                  <c:v>9028.3078619999997</c:v>
                </c:pt>
                <c:pt idx="2522">
                  <c:v>3954.3445339999998</c:v>
                </c:pt>
                <c:pt idx="2523">
                  <c:v>6089.5173610000002</c:v>
                </c:pt>
                <c:pt idx="2524">
                  <c:v>12827.428309999999</c:v>
                </c:pt>
                <c:pt idx="2525">
                  <c:v>9135.2915749999993</c:v>
                </c:pt>
                <c:pt idx="2526">
                  <c:v>7902.681227</c:v>
                </c:pt>
                <c:pt idx="2527">
                  <c:v>14827.910550000001</c:v>
                </c:pt>
                <c:pt idx="2528">
                  <c:v>2500.834374</c:v>
                </c:pt>
                <c:pt idx="2529">
                  <c:v>5395.3462879999997</c:v>
                </c:pt>
                <c:pt idx="2530">
                  <c:v>2651.6159630000002</c:v>
                </c:pt>
                <c:pt idx="2531">
                  <c:v>2119.8943330000002</c:v>
                </c:pt>
                <c:pt idx="2532">
                  <c:v>7155.4719670000004</c:v>
                </c:pt>
                <c:pt idx="2533">
                  <c:v>5994.2264320000004</c:v>
                </c:pt>
                <c:pt idx="2534">
                  <c:v>2833.7979660000001</c:v>
                </c:pt>
                <c:pt idx="2535">
                  <c:v>5846.4153399999996</c:v>
                </c:pt>
                <c:pt idx="2536">
                  <c:v>2867.2118359999999</c:v>
                </c:pt>
                <c:pt idx="2537">
                  <c:v>14435.66453</c:v>
                </c:pt>
                <c:pt idx="2538">
                  <c:v>5237.4777430000004</c:v>
                </c:pt>
                <c:pt idx="2539">
                  <c:v>7710.9121530000002</c:v>
                </c:pt>
                <c:pt idx="2540">
                  <c:v>5158.5764490000001</c:v>
                </c:pt>
                <c:pt idx="2541">
                  <c:v>5414.8976039999998</c:v>
                </c:pt>
                <c:pt idx="2542">
                  <c:v>2903.7497090000002</c:v>
                </c:pt>
                <c:pt idx="2543">
                  <c:v>5575.7512280000001</c:v>
                </c:pt>
                <c:pt idx="2544">
                  <c:v>2616.4095090000001</c:v>
                </c:pt>
                <c:pt idx="2545">
                  <c:v>4617.838205</c:v>
                </c:pt>
                <c:pt idx="2546">
                  <c:v>3200.7954049999998</c:v>
                </c:pt>
                <c:pt idx="2547">
                  <c:v>8583.8549129999992</c:v>
                </c:pt>
                <c:pt idx="2548">
                  <c:v>4349.3087500000001</c:v>
                </c:pt>
                <c:pt idx="2549">
                  <c:v>4729.5935829999999</c:v>
                </c:pt>
                <c:pt idx="2550">
                  <c:v>5015.0094719999997</c:v>
                </c:pt>
                <c:pt idx="2551">
                  <c:v>5797.6048609999998</c:v>
                </c:pt>
                <c:pt idx="2552">
                  <c:v>3475.0713599999999</c:v>
                </c:pt>
                <c:pt idx="2553">
                  <c:v>8542.2181959999998</c:v>
                </c:pt>
                <c:pt idx="2554">
                  <c:v>6776.3534019999997</c:v>
                </c:pt>
                <c:pt idx="2555">
                  <c:v>9713.1567369999993</c:v>
                </c:pt>
                <c:pt idx="2556">
                  <c:v>4429.1933909999998</c:v>
                </c:pt>
                <c:pt idx="2557">
                  <c:v>2435.5359950000002</c:v>
                </c:pt>
                <c:pt idx="2558">
                  <c:v>9863.5022140000001</c:v>
                </c:pt>
                <c:pt idx="2559">
                  <c:v>8207.8582719999995</c:v>
                </c:pt>
                <c:pt idx="2560">
                  <c:v>2781.4469749999998</c:v>
                </c:pt>
                <c:pt idx="2561">
                  <c:v>5807.9945690000004</c:v>
                </c:pt>
                <c:pt idx="2562">
                  <c:v>8395.2722489999996</c:v>
                </c:pt>
                <c:pt idx="2563">
                  <c:v>14333.92489</c:v>
                </c:pt>
                <c:pt idx="2564">
                  <c:v>11003.54385</c:v>
                </c:pt>
                <c:pt idx="2565">
                  <c:v>4049.8072149999998</c:v>
                </c:pt>
                <c:pt idx="2566">
                  <c:v>2141.7507569999998</c:v>
                </c:pt>
                <c:pt idx="2567">
                  <c:v>5079.8436250000004</c:v>
                </c:pt>
                <c:pt idx="2568">
                  <c:v>2895.522489</c:v>
                </c:pt>
                <c:pt idx="2569">
                  <c:v>9031.2148589999997</c:v>
                </c:pt>
                <c:pt idx="2570">
                  <c:v>6554.3900039999999</c:v>
                </c:pt>
                <c:pt idx="2571">
                  <c:v>7487.7446360000004</c:v>
                </c:pt>
                <c:pt idx="2572">
                  <c:v>15118.895479999999</c:v>
                </c:pt>
                <c:pt idx="2573">
                  <c:v>9007.4315009999991</c:v>
                </c:pt>
                <c:pt idx="2574">
                  <c:v>5488.9310310000001</c:v>
                </c:pt>
                <c:pt idx="2575">
                  <c:v>7234.1429520000002</c:v>
                </c:pt>
                <c:pt idx="2576">
                  <c:v>5205.7512049999996</c:v>
                </c:pt>
                <c:pt idx="2577">
                  <c:v>4697.1528920000001</c:v>
                </c:pt>
                <c:pt idx="2578">
                  <c:v>6207.1713579999996</c:v>
                </c:pt>
                <c:pt idx="2579">
                  <c:v>6615.8156829999998</c:v>
                </c:pt>
                <c:pt idx="2580">
                  <c:v>9708.5046419999999</c:v>
                </c:pt>
                <c:pt idx="2581">
                  <c:v>10831.13004</c:v>
                </c:pt>
                <c:pt idx="2582">
                  <c:v>4626.801093</c:v>
                </c:pt>
                <c:pt idx="2583">
                  <c:v>6748.2311879999997</c:v>
                </c:pt>
                <c:pt idx="2584">
                  <c:v>2542.0638800000002</c:v>
                </c:pt>
                <c:pt idx="2585">
                  <c:v>5450.3948780000001</c:v>
                </c:pt>
                <c:pt idx="2586">
                  <c:v>7243.8654759999999</c:v>
                </c:pt>
                <c:pt idx="2587">
                  <c:v>8306.5509010000005</c:v>
                </c:pt>
                <c:pt idx="2588">
                  <c:v>2734.5149449999999</c:v>
                </c:pt>
                <c:pt idx="2589">
                  <c:v>11030.661480000001</c:v>
                </c:pt>
                <c:pt idx="2590">
                  <c:v>3402.3944200000001</c:v>
                </c:pt>
                <c:pt idx="2591">
                  <c:v>6945.0169550000001</c:v>
                </c:pt>
                <c:pt idx="2592">
                  <c:v>2568.8433960000002</c:v>
                </c:pt>
                <c:pt idx="2593">
                  <c:v>5764.6485990000001</c:v>
                </c:pt>
                <c:pt idx="2594">
                  <c:v>5403.5461219999997</c:v>
                </c:pt>
                <c:pt idx="2595">
                  <c:v>4899.2317720000001</c:v>
                </c:pt>
                <c:pt idx="2596">
                  <c:v>9048.9834470000005</c:v>
                </c:pt>
                <c:pt idx="2597">
                  <c:v>8093.8982450000003</c:v>
                </c:pt>
                <c:pt idx="2598">
                  <c:v>2496.766693</c:v>
                </c:pt>
                <c:pt idx="2599">
                  <c:v>2602.2452499999999</c:v>
                </c:pt>
                <c:pt idx="2600">
                  <c:v>6751.4371529999999</c:v>
                </c:pt>
                <c:pt idx="2601">
                  <c:v>3621.6888300000001</c:v>
                </c:pt>
                <c:pt idx="2602">
                  <c:v>6896.0880209999996</c:v>
                </c:pt>
                <c:pt idx="2603">
                  <c:v>5438.6966110000003</c:v>
                </c:pt>
                <c:pt idx="2604">
                  <c:v>14472.583000000001</c:v>
                </c:pt>
                <c:pt idx="2605">
                  <c:v>2359.4235990000002</c:v>
                </c:pt>
                <c:pt idx="2606">
                  <c:v>5323.2673109999996</c:v>
                </c:pt>
                <c:pt idx="2607">
                  <c:v>7390.9032779999998</c:v>
                </c:pt>
                <c:pt idx="2608">
                  <c:v>11447.507100000001</c:v>
                </c:pt>
                <c:pt idx="2609">
                  <c:v>5754.8531210000001</c:v>
                </c:pt>
                <c:pt idx="2610">
                  <c:v>10244.2435</c:v>
                </c:pt>
                <c:pt idx="2611">
                  <c:v>4645.569555</c:v>
                </c:pt>
                <c:pt idx="2612">
                  <c:v>4887.3443660000003</c:v>
                </c:pt>
                <c:pt idx="2613">
                  <c:v>2497.8081739999998</c:v>
                </c:pt>
                <c:pt idx="2614">
                  <c:v>2369.1115880000002</c:v>
                </c:pt>
                <c:pt idx="2615">
                  <c:v>4490.5972490000004</c:v>
                </c:pt>
                <c:pt idx="2616">
                  <c:v>3719.2477319999998</c:v>
                </c:pt>
                <c:pt idx="2617">
                  <c:v>4198.0300230000003</c:v>
                </c:pt>
                <c:pt idx="2618">
                  <c:v>2420.7118879999998</c:v>
                </c:pt>
                <c:pt idx="2619">
                  <c:v>4462.9970059999996</c:v>
                </c:pt>
                <c:pt idx="2620">
                  <c:v>6291.6557140000004</c:v>
                </c:pt>
                <c:pt idx="2621">
                  <c:v>4270.0343940000002</c:v>
                </c:pt>
                <c:pt idx="2622">
                  <c:v>2460.6651750000001</c:v>
                </c:pt>
                <c:pt idx="2623">
                  <c:v>7374.0779210000001</c:v>
                </c:pt>
                <c:pt idx="2624">
                  <c:v>11925.71535</c:v>
                </c:pt>
                <c:pt idx="2625">
                  <c:v>4223.2746710000001</c:v>
                </c:pt>
                <c:pt idx="2626">
                  <c:v>10298.38586</c:v>
                </c:pt>
                <c:pt idx="2627">
                  <c:v>5229.7419069999996</c:v>
                </c:pt>
                <c:pt idx="2628">
                  <c:v>2402.8159700000001</c:v>
                </c:pt>
                <c:pt idx="2629">
                  <c:v>3933.8139930000002</c:v>
                </c:pt>
                <c:pt idx="2630">
                  <c:v>4299.8388349999996</c:v>
                </c:pt>
                <c:pt idx="2631">
                  <c:v>7635.5546260000001</c:v>
                </c:pt>
                <c:pt idx="2632">
                  <c:v>2722.2107070000002</c:v>
                </c:pt>
                <c:pt idx="2633">
                  <c:v>7291.5995359999997</c:v>
                </c:pt>
                <c:pt idx="2634">
                  <c:v>5261.0375409999997</c:v>
                </c:pt>
                <c:pt idx="2635">
                  <c:v>10575.94816</c:v>
                </c:pt>
                <c:pt idx="2636">
                  <c:v>5552.3315149999999</c:v>
                </c:pt>
                <c:pt idx="2637">
                  <c:v>7150.225367</c:v>
                </c:pt>
                <c:pt idx="2638">
                  <c:v>8717.0498329999991</c:v>
                </c:pt>
                <c:pt idx="2639">
                  <c:v>6847.5889180000004</c:v>
                </c:pt>
                <c:pt idx="2640">
                  <c:v>5418.7265369999996</c:v>
                </c:pt>
                <c:pt idx="2641">
                  <c:v>3528.0442520000001</c:v>
                </c:pt>
                <c:pt idx="2642">
                  <c:v>7285.0309829999997</c:v>
                </c:pt>
                <c:pt idx="2643">
                  <c:v>5807.6593069999999</c:v>
                </c:pt>
                <c:pt idx="2644">
                  <c:v>5068.2645819999998</c:v>
                </c:pt>
                <c:pt idx="2645">
                  <c:v>8797.8296439999995</c:v>
                </c:pt>
                <c:pt idx="2646">
                  <c:v>4439.9006520000003</c:v>
                </c:pt>
                <c:pt idx="2647">
                  <c:v>2404.4594520000001</c:v>
                </c:pt>
                <c:pt idx="2648">
                  <c:v>5066.6340570000002</c:v>
                </c:pt>
                <c:pt idx="2649">
                  <c:v>5890.5287619999999</c:v>
                </c:pt>
                <c:pt idx="2650">
                  <c:v>2410.4985729999999</c:v>
                </c:pt>
                <c:pt idx="2651">
                  <c:v>5288.2401250000003</c:v>
                </c:pt>
                <c:pt idx="2652">
                  <c:v>5534.576395</c:v>
                </c:pt>
                <c:pt idx="2653">
                  <c:v>9202.6384409999991</c:v>
                </c:pt>
                <c:pt idx="2654">
                  <c:v>2592.437797</c:v>
                </c:pt>
                <c:pt idx="2655">
                  <c:v>8019.856041</c:v>
                </c:pt>
                <c:pt idx="2656">
                  <c:v>6943.7415979999996</c:v>
                </c:pt>
                <c:pt idx="2657">
                  <c:v>13367.86562</c:v>
                </c:pt>
                <c:pt idx="2658">
                  <c:v>5885.3353020000004</c:v>
                </c:pt>
                <c:pt idx="2659">
                  <c:v>3479.7601650000001</c:v>
                </c:pt>
                <c:pt idx="2660">
                  <c:v>9103.8996999999999</c:v>
                </c:pt>
                <c:pt idx="2661">
                  <c:v>4813.284447</c:v>
                </c:pt>
                <c:pt idx="2662">
                  <c:v>9575.7577999999994</c:v>
                </c:pt>
                <c:pt idx="2663">
                  <c:v>13736.1325</c:v>
                </c:pt>
                <c:pt idx="2664">
                  <c:v>8090.8844140000001</c:v>
                </c:pt>
                <c:pt idx="2665">
                  <c:v>8267.1195549999993</c:v>
                </c:pt>
                <c:pt idx="2666">
                  <c:v>2489.1672899999999</c:v>
                </c:pt>
                <c:pt idx="2667">
                  <c:v>2395.5700000000002</c:v>
                </c:pt>
                <c:pt idx="2668">
                  <c:v>3863.309585</c:v>
                </c:pt>
                <c:pt idx="2669">
                  <c:v>5173.4853190000003</c:v>
                </c:pt>
                <c:pt idx="2670">
                  <c:v>4984.6186550000002</c:v>
                </c:pt>
                <c:pt idx="2671">
                  <c:v>2396.1923550000001</c:v>
                </c:pt>
                <c:pt idx="2672">
                  <c:v>2631.87754</c:v>
                </c:pt>
                <c:pt idx="2673">
                  <c:v>6993.8388560000003</c:v>
                </c:pt>
                <c:pt idx="2674">
                  <c:v>15055.53836</c:v>
                </c:pt>
                <c:pt idx="2675">
                  <c:v>3401.8817469999999</c:v>
                </c:pt>
                <c:pt idx="2676">
                  <c:v>4126.6132600000001</c:v>
                </c:pt>
                <c:pt idx="2677">
                  <c:v>4462.9970059999996</c:v>
                </c:pt>
                <c:pt idx="2678">
                  <c:v>9320.0902239999996</c:v>
                </c:pt>
                <c:pt idx="2679">
                  <c:v>3663.740198</c:v>
                </c:pt>
                <c:pt idx="2680">
                  <c:v>4962.2084089999998</c:v>
                </c:pt>
                <c:pt idx="2681">
                  <c:v>2816.7587640000002</c:v>
                </c:pt>
                <c:pt idx="2682">
                  <c:v>4330.7691009999999</c:v>
                </c:pt>
                <c:pt idx="2683">
                  <c:v>8262.8797639999993</c:v>
                </c:pt>
                <c:pt idx="2684">
                  <c:v>4666.6435220000003</c:v>
                </c:pt>
                <c:pt idx="2685">
                  <c:v>5876.054314</c:v>
                </c:pt>
                <c:pt idx="2686">
                  <c:v>8427.7237690000002</c:v>
                </c:pt>
                <c:pt idx="2687">
                  <c:v>13023.9329</c:v>
                </c:pt>
                <c:pt idx="2688">
                  <c:v>8209.5998199999995</c:v>
                </c:pt>
                <c:pt idx="2689">
                  <c:v>2464.238061</c:v>
                </c:pt>
                <c:pt idx="2690">
                  <c:v>2727.5207690000002</c:v>
                </c:pt>
                <c:pt idx="2691">
                  <c:v>3086.0135439999999</c:v>
                </c:pt>
                <c:pt idx="2692">
                  <c:v>4836.0542910000004</c:v>
                </c:pt>
                <c:pt idx="2693">
                  <c:v>6912.0396300000002</c:v>
                </c:pt>
                <c:pt idx="2694">
                  <c:v>2570.7617650000002</c:v>
                </c:pt>
                <c:pt idx="2695">
                  <c:v>2991.696011</c:v>
                </c:pt>
                <c:pt idx="2696">
                  <c:v>8253.2665909999996</c:v>
                </c:pt>
                <c:pt idx="2697">
                  <c:v>10477.77713</c:v>
                </c:pt>
                <c:pt idx="2698">
                  <c:v>5184.9494500000001</c:v>
                </c:pt>
                <c:pt idx="2699">
                  <c:v>10634.83711</c:v>
                </c:pt>
                <c:pt idx="2700">
                  <c:v>15114.402410000001</c:v>
                </c:pt>
                <c:pt idx="2701">
                  <c:v>11875.899149999999</c:v>
                </c:pt>
                <c:pt idx="2702">
                  <c:v>4369.4966869999998</c:v>
                </c:pt>
                <c:pt idx="2703">
                  <c:v>7432.8567519999997</c:v>
                </c:pt>
                <c:pt idx="2704">
                  <c:v>2558.7629310000002</c:v>
                </c:pt>
                <c:pt idx="2705">
                  <c:v>5452.1712369999996</c:v>
                </c:pt>
                <c:pt idx="2706">
                  <c:v>2968.0775709999998</c:v>
                </c:pt>
                <c:pt idx="2707">
                  <c:v>7477.1763620000002</c:v>
                </c:pt>
                <c:pt idx="2708">
                  <c:v>9407.4528950000004</c:v>
                </c:pt>
                <c:pt idx="2709">
                  <c:v>4428.0383739999997</c:v>
                </c:pt>
                <c:pt idx="2710">
                  <c:v>10053.55227</c:v>
                </c:pt>
                <c:pt idx="2711">
                  <c:v>2907.8988279999999</c:v>
                </c:pt>
                <c:pt idx="2712">
                  <c:v>7644.7631529999999</c:v>
                </c:pt>
                <c:pt idx="2713">
                  <c:v>9709.7460730000003</c:v>
                </c:pt>
                <c:pt idx="2714">
                  <c:v>8439.6152359999996</c:v>
                </c:pt>
                <c:pt idx="2715">
                  <c:v>4209.6826019999999</c:v>
                </c:pt>
                <c:pt idx="2716">
                  <c:v>8556.4183969999995</c:v>
                </c:pt>
                <c:pt idx="2717">
                  <c:v>3624.9016120000001</c:v>
                </c:pt>
                <c:pt idx="2718">
                  <c:v>2519.918897</c:v>
                </c:pt>
                <c:pt idx="2719">
                  <c:v>4819.1837059999998</c:v>
                </c:pt>
                <c:pt idx="2720">
                  <c:v>3028.7801209999998</c:v>
                </c:pt>
                <c:pt idx="2721">
                  <c:v>2316.7961049999999</c:v>
                </c:pt>
                <c:pt idx="2722">
                  <c:v>13869.92705</c:v>
                </c:pt>
                <c:pt idx="2723">
                  <c:v>2342.0138099999999</c:v>
                </c:pt>
                <c:pt idx="2724">
                  <c:v>2747.7716559999999</c:v>
                </c:pt>
                <c:pt idx="2725">
                  <c:v>5479.5550810000004</c:v>
                </c:pt>
                <c:pt idx="2726">
                  <c:v>9199.5398139999998</c:v>
                </c:pt>
                <c:pt idx="2727">
                  <c:v>8060.1616940000004</c:v>
                </c:pt>
                <c:pt idx="2728">
                  <c:v>6686.1286289999998</c:v>
                </c:pt>
                <c:pt idx="2729">
                  <c:v>4709.5221799999999</c:v>
                </c:pt>
                <c:pt idx="2730">
                  <c:v>2685.4259569999999</c:v>
                </c:pt>
                <c:pt idx="2731">
                  <c:v>3920.5113369999999</c:v>
                </c:pt>
                <c:pt idx="2732">
                  <c:v>5493.6987790000003</c:v>
                </c:pt>
                <c:pt idx="2733">
                  <c:v>8521.7389010000006</c:v>
                </c:pt>
                <c:pt idx="2734">
                  <c:v>2414.0724460000001</c:v>
                </c:pt>
                <c:pt idx="2735">
                  <c:v>4282.9479709999996</c:v>
                </c:pt>
                <c:pt idx="2736">
                  <c:v>5918.3305630000004</c:v>
                </c:pt>
                <c:pt idx="2737">
                  <c:v>7519.1336309999997</c:v>
                </c:pt>
                <c:pt idx="2738">
                  <c:v>4472.3344219999999</c:v>
                </c:pt>
                <c:pt idx="2739">
                  <c:v>5531.6277309999996</c:v>
                </c:pt>
                <c:pt idx="2740">
                  <c:v>8435.1764629999998</c:v>
                </c:pt>
                <c:pt idx="2741">
                  <c:v>10196.1106</c:v>
                </c:pt>
                <c:pt idx="2742">
                  <c:v>3915.798108</c:v>
                </c:pt>
                <c:pt idx="2743">
                  <c:v>6010.5021779999997</c:v>
                </c:pt>
                <c:pt idx="2744">
                  <c:v>2854.1144909999998</c:v>
                </c:pt>
                <c:pt idx="2745">
                  <c:v>5994.2554190000001</c:v>
                </c:pt>
                <c:pt idx="2746">
                  <c:v>4477.45201</c:v>
                </c:pt>
                <c:pt idx="2747">
                  <c:v>5544.9090829999996</c:v>
                </c:pt>
                <c:pt idx="2748">
                  <c:v>3600.9343260000001</c:v>
                </c:pt>
                <c:pt idx="2749">
                  <c:v>9934.8657949999997</c:v>
                </c:pt>
                <c:pt idx="2750">
                  <c:v>6874.8482700000004</c:v>
                </c:pt>
                <c:pt idx="2751">
                  <c:v>2374.1474189999999</c:v>
                </c:pt>
                <c:pt idx="2752">
                  <c:v>9162.0631689999991</c:v>
                </c:pt>
                <c:pt idx="2753">
                  <c:v>7380.0864140000003</c:v>
                </c:pt>
                <c:pt idx="2754">
                  <c:v>2655.9961579999999</c:v>
                </c:pt>
                <c:pt idx="2755">
                  <c:v>7591.109246</c:v>
                </c:pt>
                <c:pt idx="2756">
                  <c:v>5015.0094719999997</c:v>
                </c:pt>
                <c:pt idx="2757">
                  <c:v>4603.9751409999999</c:v>
                </c:pt>
                <c:pt idx="2758">
                  <c:v>2551.2266920000002</c:v>
                </c:pt>
                <c:pt idx="2759">
                  <c:v>5641.35916</c:v>
                </c:pt>
                <c:pt idx="2760">
                  <c:v>5463.9138279999997</c:v>
                </c:pt>
                <c:pt idx="2761">
                  <c:v>4866.6474520000002</c:v>
                </c:pt>
                <c:pt idx="2762">
                  <c:v>2779.8538899999999</c:v>
                </c:pt>
                <c:pt idx="2763">
                  <c:v>4563.0180849999997</c:v>
                </c:pt>
                <c:pt idx="2764">
                  <c:v>14376.55039</c:v>
                </c:pt>
                <c:pt idx="2765">
                  <c:v>2279.7471479999999</c:v>
                </c:pt>
                <c:pt idx="2766">
                  <c:v>5380.3164690000003</c:v>
                </c:pt>
                <c:pt idx="2767">
                  <c:v>8708.2792800000007</c:v>
                </c:pt>
                <c:pt idx="2768">
                  <c:v>2215.9129480000001</c:v>
                </c:pt>
                <c:pt idx="2769">
                  <c:v>7780.903354</c:v>
                </c:pt>
                <c:pt idx="2770">
                  <c:v>2860.8645630000001</c:v>
                </c:pt>
                <c:pt idx="2771">
                  <c:v>5577.9423429999997</c:v>
                </c:pt>
                <c:pt idx="2772">
                  <c:v>7268.096004</c:v>
                </c:pt>
                <c:pt idx="2773">
                  <c:v>4060.9561629999998</c:v>
                </c:pt>
                <c:pt idx="2774">
                  <c:v>7813.411572</c:v>
                </c:pt>
                <c:pt idx="2775">
                  <c:v>4762.1569749999999</c:v>
                </c:pt>
                <c:pt idx="2776">
                  <c:v>14166.203439999999</c:v>
                </c:pt>
                <c:pt idx="2777">
                  <c:v>4354.3987269999998</c:v>
                </c:pt>
                <c:pt idx="2778">
                  <c:v>2880.348532</c:v>
                </c:pt>
                <c:pt idx="2779">
                  <c:v>5329.0754820000002</c:v>
                </c:pt>
                <c:pt idx="2780">
                  <c:v>4883.8054810000003</c:v>
                </c:pt>
                <c:pt idx="2781">
                  <c:v>4510.1940709999999</c:v>
                </c:pt>
                <c:pt idx="2782">
                  <c:v>15304.51777</c:v>
                </c:pt>
                <c:pt idx="2783">
                  <c:v>5237.9356719999996</c:v>
                </c:pt>
                <c:pt idx="2784">
                  <c:v>15119.55539</c:v>
                </c:pt>
                <c:pt idx="2785">
                  <c:v>5860.0180399999999</c:v>
                </c:pt>
                <c:pt idx="2786">
                  <c:v>4655.3921060000002</c:v>
                </c:pt>
                <c:pt idx="2787">
                  <c:v>5326.5019810000003</c:v>
                </c:pt>
                <c:pt idx="2788">
                  <c:v>6513.6126379999996</c:v>
                </c:pt>
                <c:pt idx="2789">
                  <c:v>3491.7416159999998</c:v>
                </c:pt>
                <c:pt idx="2790">
                  <c:v>7870.3600839999999</c:v>
                </c:pt>
                <c:pt idx="2791">
                  <c:v>4274.6189430000004</c:v>
                </c:pt>
                <c:pt idx="2792">
                  <c:v>7189.1062549999997</c:v>
                </c:pt>
                <c:pt idx="2793">
                  <c:v>11315.203729999999</c:v>
                </c:pt>
                <c:pt idx="2794">
                  <c:v>2480.5292639999998</c:v>
                </c:pt>
                <c:pt idx="2795">
                  <c:v>7344.8362770000003</c:v>
                </c:pt>
                <c:pt idx="2796">
                  <c:v>6974.9224640000002</c:v>
                </c:pt>
                <c:pt idx="2797">
                  <c:v>5623.6111870000004</c:v>
                </c:pt>
                <c:pt idx="2798">
                  <c:v>2828.0952109999998</c:v>
                </c:pt>
                <c:pt idx="2799">
                  <c:v>7294.4929929999998</c:v>
                </c:pt>
                <c:pt idx="2800">
                  <c:v>5583.5752640000001</c:v>
                </c:pt>
                <c:pt idx="2801">
                  <c:v>5639.9419740000003</c:v>
                </c:pt>
                <c:pt idx="2802">
                  <c:v>4576.759564</c:v>
                </c:pt>
                <c:pt idx="2803">
                  <c:v>2875.4323899999999</c:v>
                </c:pt>
                <c:pt idx="2804">
                  <c:v>3031.3993209999999</c:v>
                </c:pt>
                <c:pt idx="2805">
                  <c:v>5979.7241610000001</c:v>
                </c:pt>
                <c:pt idx="2806">
                  <c:v>2242.2444479999999</c:v>
                </c:pt>
                <c:pt idx="2807">
                  <c:v>4879.3848129999997</c:v>
                </c:pt>
                <c:pt idx="2808">
                  <c:v>5494.8725100000001</c:v>
                </c:pt>
                <c:pt idx="2809">
                  <c:v>5060.3031890000002</c:v>
                </c:pt>
                <c:pt idx="2810">
                  <c:v>11269.23099</c:v>
                </c:pt>
                <c:pt idx="2811">
                  <c:v>10552.87837</c:v>
                </c:pt>
                <c:pt idx="2812">
                  <c:v>7517.3784839999998</c:v>
                </c:pt>
                <c:pt idx="2813">
                  <c:v>6298.1771429999999</c:v>
                </c:pt>
                <c:pt idx="2814">
                  <c:v>7821.9459820000002</c:v>
                </c:pt>
                <c:pt idx="2815">
                  <c:v>4386.2775579999998</c:v>
                </c:pt>
                <c:pt idx="2816">
                  <c:v>3499.9884080000002</c:v>
                </c:pt>
                <c:pt idx="2817">
                  <c:v>7528.0927439999996</c:v>
                </c:pt>
                <c:pt idx="2818">
                  <c:v>2732.6130840000001</c:v>
                </c:pt>
                <c:pt idx="2819">
                  <c:v>13736.1325</c:v>
                </c:pt>
                <c:pt idx="2820">
                  <c:v>7060.2128670000002</c:v>
                </c:pt>
                <c:pt idx="2821">
                  <c:v>3732.3059450000001</c:v>
                </c:pt>
                <c:pt idx="2822">
                  <c:v>4064.1823169999998</c:v>
                </c:pt>
                <c:pt idx="2823">
                  <c:v>5754.7464140000002</c:v>
                </c:pt>
                <c:pt idx="2824">
                  <c:v>8460.8093900000003</c:v>
                </c:pt>
                <c:pt idx="2825">
                  <c:v>5638.150224</c:v>
                </c:pt>
                <c:pt idx="2826">
                  <c:v>7163.5403420000002</c:v>
                </c:pt>
                <c:pt idx="2827">
                  <c:v>2803.7969629999998</c:v>
                </c:pt>
                <c:pt idx="2828">
                  <c:v>3130.6784299999999</c:v>
                </c:pt>
                <c:pt idx="2829">
                  <c:v>3741.5707630000002</c:v>
                </c:pt>
                <c:pt idx="2830">
                  <c:v>3439.089657</c:v>
                </c:pt>
                <c:pt idx="2831">
                  <c:v>7284.4455939999998</c:v>
                </c:pt>
                <c:pt idx="2832">
                  <c:v>5278.528037</c:v>
                </c:pt>
                <c:pt idx="2833">
                  <c:v>5680.2763649999997</c:v>
                </c:pt>
                <c:pt idx="2834">
                  <c:v>2194.6681229999999</c:v>
                </c:pt>
                <c:pt idx="2835">
                  <c:v>6473.3256199999996</c:v>
                </c:pt>
                <c:pt idx="2836">
                  <c:v>4700.0074670000004</c:v>
                </c:pt>
                <c:pt idx="2837">
                  <c:v>6158.8469009999999</c:v>
                </c:pt>
                <c:pt idx="2838">
                  <c:v>8653.5620269999999</c:v>
                </c:pt>
                <c:pt idx="2839">
                  <c:v>3776.320768</c:v>
                </c:pt>
                <c:pt idx="2840">
                  <c:v>4897.0414229999997</c:v>
                </c:pt>
                <c:pt idx="2841">
                  <c:v>14947.917299999999</c:v>
                </c:pt>
                <c:pt idx="2842">
                  <c:v>9011.1294670000007</c:v>
                </c:pt>
                <c:pt idx="2843">
                  <c:v>10083.48688</c:v>
                </c:pt>
                <c:pt idx="2844">
                  <c:v>2938.728161</c:v>
                </c:pt>
                <c:pt idx="2845">
                  <c:v>5639.9419740000003</c:v>
                </c:pt>
                <c:pt idx="2846">
                  <c:v>2606.0455189999998</c:v>
                </c:pt>
                <c:pt idx="2847">
                  <c:v>5226.2861970000004</c:v>
                </c:pt>
                <c:pt idx="2848">
                  <c:v>8382.6301179999991</c:v>
                </c:pt>
                <c:pt idx="2849">
                  <c:v>14703.132460000001</c:v>
                </c:pt>
                <c:pt idx="2850">
                  <c:v>12265.600409999999</c:v>
                </c:pt>
                <c:pt idx="2851">
                  <c:v>4529.9763329999996</c:v>
                </c:pt>
                <c:pt idx="2852">
                  <c:v>9220.0131970000002</c:v>
                </c:pt>
                <c:pt idx="2853">
                  <c:v>4087.5125720000001</c:v>
                </c:pt>
                <c:pt idx="2854">
                  <c:v>9247.5473930000007</c:v>
                </c:pt>
                <c:pt idx="2855">
                  <c:v>13024.13012</c:v>
                </c:pt>
                <c:pt idx="2856">
                  <c:v>6104.7231419999998</c:v>
                </c:pt>
                <c:pt idx="2857">
                  <c:v>2725.3564040000001</c:v>
                </c:pt>
                <c:pt idx="2858">
                  <c:v>3260.74476</c:v>
                </c:pt>
                <c:pt idx="2859">
                  <c:v>7599.8958270000003</c:v>
                </c:pt>
                <c:pt idx="2860">
                  <c:v>5633.949267</c:v>
                </c:pt>
                <c:pt idx="2861">
                  <c:v>5640.0219109999998</c:v>
                </c:pt>
                <c:pt idx="2862">
                  <c:v>8370.4016489999995</c:v>
                </c:pt>
                <c:pt idx="2863">
                  <c:v>5170.4503059999997</c:v>
                </c:pt>
                <c:pt idx="2864">
                  <c:v>7521.1946909999997</c:v>
                </c:pt>
                <c:pt idx="2865">
                  <c:v>12731.95161</c:v>
                </c:pt>
                <c:pt idx="2866">
                  <c:v>5666.8679620000003</c:v>
                </c:pt>
                <c:pt idx="2867">
                  <c:v>4436.8062090000003</c:v>
                </c:pt>
                <c:pt idx="2868">
                  <c:v>2436.0059970000002</c:v>
                </c:pt>
                <c:pt idx="2869">
                  <c:v>6650.8169740000003</c:v>
                </c:pt>
                <c:pt idx="2870">
                  <c:v>2751.3658220000002</c:v>
                </c:pt>
                <c:pt idx="2871">
                  <c:v>4362.9312380000001</c:v>
                </c:pt>
                <c:pt idx="2872">
                  <c:v>4014.453113</c:v>
                </c:pt>
                <c:pt idx="2873">
                  <c:v>8459.0532330000005</c:v>
                </c:pt>
                <c:pt idx="2874">
                  <c:v>2203.4397949999998</c:v>
                </c:pt>
                <c:pt idx="2875">
                  <c:v>9388.1629269999994</c:v>
                </c:pt>
                <c:pt idx="2876">
                  <c:v>6791.2154140000002</c:v>
                </c:pt>
                <c:pt idx="2877">
                  <c:v>3038.1146410000001</c:v>
                </c:pt>
                <c:pt idx="2878">
                  <c:v>8879.7900169999994</c:v>
                </c:pt>
                <c:pt idx="2879">
                  <c:v>8457.4612309999993</c:v>
                </c:pt>
                <c:pt idx="2880">
                  <c:v>4770.7390400000004</c:v>
                </c:pt>
                <c:pt idx="2881">
                  <c:v>4312.8695989999997</c:v>
                </c:pt>
                <c:pt idx="2882">
                  <c:v>6293.9637160000002</c:v>
                </c:pt>
                <c:pt idx="2883">
                  <c:v>7098.0170930000004</c:v>
                </c:pt>
                <c:pt idx="2884">
                  <c:v>4395.8855249999997</c:v>
                </c:pt>
                <c:pt idx="2885">
                  <c:v>5564.7353659999999</c:v>
                </c:pt>
                <c:pt idx="2886">
                  <c:v>5321.1088790000003</c:v>
                </c:pt>
                <c:pt idx="2887">
                  <c:v>2867.3121970000002</c:v>
                </c:pt>
                <c:pt idx="2888">
                  <c:v>9414.1195869999992</c:v>
                </c:pt>
                <c:pt idx="2889">
                  <c:v>7414.4360230000002</c:v>
                </c:pt>
                <c:pt idx="2890">
                  <c:v>5078.451231</c:v>
                </c:pt>
                <c:pt idx="2891">
                  <c:v>2773.4553580000002</c:v>
                </c:pt>
                <c:pt idx="2892">
                  <c:v>8072.7464419999997</c:v>
                </c:pt>
                <c:pt idx="2893">
                  <c:v>12280.766610000001</c:v>
                </c:pt>
                <c:pt idx="2894">
                  <c:v>3136.4321030000001</c:v>
                </c:pt>
                <c:pt idx="2895">
                  <c:v>5232.3331129999997</c:v>
                </c:pt>
                <c:pt idx="2896">
                  <c:v>14722.221219999999</c:v>
                </c:pt>
                <c:pt idx="2897">
                  <c:v>5970.9957370000002</c:v>
                </c:pt>
                <c:pt idx="2898">
                  <c:v>8026.2783330000002</c:v>
                </c:pt>
                <c:pt idx="2899">
                  <c:v>3567.5037550000002</c:v>
                </c:pt>
                <c:pt idx="2900">
                  <c:v>8491.0202559999998</c:v>
                </c:pt>
                <c:pt idx="2901">
                  <c:v>2545.220272</c:v>
                </c:pt>
                <c:pt idx="2902">
                  <c:v>8870.6738449999993</c:v>
                </c:pt>
                <c:pt idx="2903">
                  <c:v>9378.9007060000004</c:v>
                </c:pt>
                <c:pt idx="2904">
                  <c:v>5645.5135289999998</c:v>
                </c:pt>
                <c:pt idx="2905">
                  <c:v>8406.7633189999997</c:v>
                </c:pt>
                <c:pt idx="2906">
                  <c:v>4655.2098139999998</c:v>
                </c:pt>
                <c:pt idx="2907">
                  <c:v>6520.8247769999998</c:v>
                </c:pt>
                <c:pt idx="2908">
                  <c:v>2989.963139</c:v>
                </c:pt>
                <c:pt idx="2909">
                  <c:v>4270.0343940000002</c:v>
                </c:pt>
                <c:pt idx="2910">
                  <c:v>7911.626107</c:v>
                </c:pt>
                <c:pt idx="2911">
                  <c:v>3944.2311850000001</c:v>
                </c:pt>
                <c:pt idx="2912">
                  <c:v>6842.5800520000003</c:v>
                </c:pt>
                <c:pt idx="2913">
                  <c:v>2521.1610479999999</c:v>
                </c:pt>
                <c:pt idx="2914">
                  <c:v>3808.122147</c:v>
                </c:pt>
                <c:pt idx="2915">
                  <c:v>6751.7823269999999</c:v>
                </c:pt>
                <c:pt idx="2916">
                  <c:v>7405.4205060000004</c:v>
                </c:pt>
                <c:pt idx="2917">
                  <c:v>7218.0155919999997</c:v>
                </c:pt>
                <c:pt idx="2918">
                  <c:v>3362.551989</c:v>
                </c:pt>
                <c:pt idx="2919">
                  <c:v>5038.9799679999996</c:v>
                </c:pt>
                <c:pt idx="2920">
                  <c:v>8681.0463390000004</c:v>
                </c:pt>
                <c:pt idx="2921">
                  <c:v>13197.92893</c:v>
                </c:pt>
                <c:pt idx="2922">
                  <c:v>4595.4575439999999</c:v>
                </c:pt>
                <c:pt idx="2923">
                  <c:v>5073.2821260000001</c:v>
                </c:pt>
                <c:pt idx="2924">
                  <c:v>4636.5464700000002</c:v>
                </c:pt>
                <c:pt idx="2925">
                  <c:v>8376.3322939999998</c:v>
                </c:pt>
                <c:pt idx="2926">
                  <c:v>4971.3535860000002</c:v>
                </c:pt>
                <c:pt idx="2927">
                  <c:v>13270.944600000001</c:v>
                </c:pt>
                <c:pt idx="2928">
                  <c:v>5519.0784750000003</c:v>
                </c:pt>
                <c:pt idx="2929">
                  <c:v>7942.1742130000002</c:v>
                </c:pt>
                <c:pt idx="2930">
                  <c:v>5504.1390330000004</c:v>
                </c:pt>
                <c:pt idx="2931">
                  <c:v>5140.1128900000003</c:v>
                </c:pt>
                <c:pt idx="2932">
                  <c:v>6583.2056910000001</c:v>
                </c:pt>
                <c:pt idx="2933">
                  <c:v>7899.217251</c:v>
                </c:pt>
                <c:pt idx="2934">
                  <c:v>7659.4995829999998</c:v>
                </c:pt>
                <c:pt idx="2935">
                  <c:v>7055.9625640000004</c:v>
                </c:pt>
                <c:pt idx="2936">
                  <c:v>7238.5040490000001</c:v>
                </c:pt>
                <c:pt idx="2937">
                  <c:v>3824.431298</c:v>
                </c:pt>
                <c:pt idx="2938">
                  <c:v>3870.3569280000002</c:v>
                </c:pt>
                <c:pt idx="2939">
                  <c:v>2450.8809540000002</c:v>
                </c:pt>
                <c:pt idx="2940">
                  <c:v>5666.6962800000001</c:v>
                </c:pt>
                <c:pt idx="2941">
                  <c:v>7298.5835619999998</c:v>
                </c:pt>
                <c:pt idx="2942">
                  <c:v>8838.0856370000001</c:v>
                </c:pt>
                <c:pt idx="2943">
                  <c:v>5375.6571459999996</c:v>
                </c:pt>
                <c:pt idx="2944">
                  <c:v>5598.0083800000002</c:v>
                </c:pt>
                <c:pt idx="2945">
                  <c:v>14002.755080000001</c:v>
                </c:pt>
                <c:pt idx="2946">
                  <c:v>2807.0494269999999</c:v>
                </c:pt>
                <c:pt idx="2947">
                  <c:v>10529.012360000001</c:v>
                </c:pt>
                <c:pt idx="2948">
                  <c:v>6057.0720799999999</c:v>
                </c:pt>
                <c:pt idx="2949">
                  <c:v>12904.943359999999</c:v>
                </c:pt>
                <c:pt idx="2950">
                  <c:v>2471.5284310000002</c:v>
                </c:pt>
                <c:pt idx="2951">
                  <c:v>5651.3967720000001</c:v>
                </c:pt>
                <c:pt idx="2952">
                  <c:v>12885.786760000001</c:v>
                </c:pt>
                <c:pt idx="2953">
                  <c:v>5551.3949789999997</c:v>
                </c:pt>
                <c:pt idx="2954">
                  <c:v>5439.3424420000001</c:v>
                </c:pt>
                <c:pt idx="2955">
                  <c:v>4454.1044549999997</c:v>
                </c:pt>
                <c:pt idx="2956">
                  <c:v>5195.8247389999997</c:v>
                </c:pt>
                <c:pt idx="2957">
                  <c:v>4551.0604789999998</c:v>
                </c:pt>
                <c:pt idx="2958">
                  <c:v>8002.3083329999999</c:v>
                </c:pt>
                <c:pt idx="2959">
                  <c:v>2743.5535839999998</c:v>
                </c:pt>
                <c:pt idx="2960">
                  <c:v>8139.001346</c:v>
                </c:pt>
                <c:pt idx="2961">
                  <c:v>10507.694960000001</c:v>
                </c:pt>
                <c:pt idx="2962">
                  <c:v>7218.0854859999999</c:v>
                </c:pt>
                <c:pt idx="2963">
                  <c:v>4861.3690079999997</c:v>
                </c:pt>
                <c:pt idx="2964">
                  <c:v>5786.4939800000002</c:v>
                </c:pt>
                <c:pt idx="2965">
                  <c:v>7707.8065409999999</c:v>
                </c:pt>
                <c:pt idx="2966">
                  <c:v>4974.801539</c:v>
                </c:pt>
                <c:pt idx="2967">
                  <c:v>10626.80746</c:v>
                </c:pt>
                <c:pt idx="2968">
                  <c:v>7996.6040279999997</c:v>
                </c:pt>
                <c:pt idx="2969">
                  <c:v>7498.2908230000003</c:v>
                </c:pt>
                <c:pt idx="2970">
                  <c:v>2637.1486719999998</c:v>
                </c:pt>
                <c:pt idx="2971">
                  <c:v>4882.493829</c:v>
                </c:pt>
                <c:pt idx="2972">
                  <c:v>5363.5281729999997</c:v>
                </c:pt>
                <c:pt idx="2973">
                  <c:v>3548.397966</c:v>
                </c:pt>
                <c:pt idx="2974">
                  <c:v>4233.5687799999996</c:v>
                </c:pt>
                <c:pt idx="2975">
                  <c:v>11293.98192</c:v>
                </c:pt>
                <c:pt idx="2976">
                  <c:v>7258.9927159999997</c:v>
                </c:pt>
                <c:pt idx="2977">
                  <c:v>2695.4554830000002</c:v>
                </c:pt>
                <c:pt idx="2978">
                  <c:v>6063.1997899999997</c:v>
                </c:pt>
                <c:pt idx="2979">
                  <c:v>5258.2515620000004</c:v>
                </c:pt>
                <c:pt idx="2980">
                  <c:v>12390.477779999999</c:v>
                </c:pt>
                <c:pt idx="2981">
                  <c:v>3677.7840510000001</c:v>
                </c:pt>
                <c:pt idx="2982">
                  <c:v>6104.8490810000003</c:v>
                </c:pt>
                <c:pt idx="2983">
                  <c:v>2991.4236850000002</c:v>
                </c:pt>
                <c:pt idx="2984">
                  <c:v>8034.5201390000002</c:v>
                </c:pt>
                <c:pt idx="2985">
                  <c:v>9778.9841090000009</c:v>
                </c:pt>
                <c:pt idx="2986">
                  <c:v>7284.2622879999999</c:v>
                </c:pt>
                <c:pt idx="2987">
                  <c:v>2728.0375899999999</c:v>
                </c:pt>
                <c:pt idx="2988">
                  <c:v>7519.0296859999999</c:v>
                </c:pt>
                <c:pt idx="2989">
                  <c:v>8183.592208</c:v>
                </c:pt>
                <c:pt idx="2990">
                  <c:v>4583.7483769999999</c:v>
                </c:pt>
                <c:pt idx="2991">
                  <c:v>11638.89947</c:v>
                </c:pt>
                <c:pt idx="2992">
                  <c:v>14455.860210000001</c:v>
                </c:pt>
                <c:pt idx="2993">
                  <c:v>8478.278069</c:v>
                </c:pt>
                <c:pt idx="2994">
                  <c:v>3923.265453</c:v>
                </c:pt>
                <c:pt idx="2995">
                  <c:v>5201.7077429999999</c:v>
                </c:pt>
                <c:pt idx="2996">
                  <c:v>3857.9471760000001</c:v>
                </c:pt>
                <c:pt idx="2997">
                  <c:v>3649.6589829999998</c:v>
                </c:pt>
                <c:pt idx="2998">
                  <c:v>2652.2896479999999</c:v>
                </c:pt>
                <c:pt idx="2999">
                  <c:v>7583.5643499999996</c:v>
                </c:pt>
                <c:pt idx="3000">
                  <c:v>8535.1083030000009</c:v>
                </c:pt>
                <c:pt idx="3001">
                  <c:v>4152.652599</c:v>
                </c:pt>
                <c:pt idx="3002">
                  <c:v>7166.3434690000004</c:v>
                </c:pt>
                <c:pt idx="3003">
                  <c:v>5048.051359</c:v>
                </c:pt>
                <c:pt idx="3004">
                  <c:v>4579.6055859999997</c:v>
                </c:pt>
                <c:pt idx="3005">
                  <c:v>4605.0366459999996</c:v>
                </c:pt>
                <c:pt idx="3006">
                  <c:v>4969.5291020000004</c:v>
                </c:pt>
                <c:pt idx="3007">
                  <c:v>2267.6040379999999</c:v>
                </c:pt>
                <c:pt idx="3008">
                  <c:v>8810.8955499999993</c:v>
                </c:pt>
                <c:pt idx="3009">
                  <c:v>4656.488488</c:v>
                </c:pt>
                <c:pt idx="3010">
                  <c:v>4318.0881079999999</c:v>
                </c:pt>
                <c:pt idx="3011">
                  <c:v>5382.7520450000002</c:v>
                </c:pt>
                <c:pt idx="3012">
                  <c:v>2953.6179630000001</c:v>
                </c:pt>
                <c:pt idx="3013">
                  <c:v>8051.5664299999999</c:v>
                </c:pt>
                <c:pt idx="3014">
                  <c:v>6627.1489270000002</c:v>
                </c:pt>
                <c:pt idx="3015">
                  <c:v>10148.41973</c:v>
                </c:pt>
                <c:pt idx="3016">
                  <c:v>7628.7494340000003</c:v>
                </c:pt>
                <c:pt idx="3017">
                  <c:v>2582.4085249999998</c:v>
                </c:pt>
                <c:pt idx="3018">
                  <c:v>3265.156348</c:v>
                </c:pt>
                <c:pt idx="3019">
                  <c:v>5996.0650729999998</c:v>
                </c:pt>
                <c:pt idx="3020">
                  <c:v>5768.8306220000004</c:v>
                </c:pt>
                <c:pt idx="3021">
                  <c:v>2891.717971</c:v>
                </c:pt>
                <c:pt idx="3022">
                  <c:v>7381.9141680000002</c:v>
                </c:pt>
                <c:pt idx="3023">
                  <c:v>5308.6172459999998</c:v>
                </c:pt>
                <c:pt idx="3024">
                  <c:v>2912.59798</c:v>
                </c:pt>
                <c:pt idx="3025">
                  <c:v>11814.47532</c:v>
                </c:pt>
                <c:pt idx="3026">
                  <c:v>4726.963307</c:v>
                </c:pt>
                <c:pt idx="3027">
                  <c:v>5073.2821260000001</c:v>
                </c:pt>
                <c:pt idx="3028">
                  <c:v>3096.5112170000002</c:v>
                </c:pt>
                <c:pt idx="3029">
                  <c:v>7891.5844090000001</c:v>
                </c:pt>
                <c:pt idx="3030">
                  <c:v>4598.2357330000004</c:v>
                </c:pt>
                <c:pt idx="3031">
                  <c:v>8215.3882420000009</c:v>
                </c:pt>
                <c:pt idx="3032">
                  <c:v>4903.1527480000004</c:v>
                </c:pt>
                <c:pt idx="3033">
                  <c:v>2419.306466</c:v>
                </c:pt>
                <c:pt idx="3034">
                  <c:v>2491.3170239999999</c:v>
                </c:pt>
                <c:pt idx="3035">
                  <c:v>9657.5794979999991</c:v>
                </c:pt>
                <c:pt idx="3036">
                  <c:v>2621.1160540000001</c:v>
                </c:pt>
                <c:pt idx="3037">
                  <c:v>4944.0887620000003</c:v>
                </c:pt>
                <c:pt idx="3038">
                  <c:v>5206.761563</c:v>
                </c:pt>
                <c:pt idx="3039">
                  <c:v>6109.1354380000002</c:v>
                </c:pt>
                <c:pt idx="3040">
                  <c:v>2601.4688329999999</c:v>
                </c:pt>
                <c:pt idx="3041">
                  <c:v>5849.4864639999996</c:v>
                </c:pt>
                <c:pt idx="3042">
                  <c:v>6470.5354630000002</c:v>
                </c:pt>
                <c:pt idx="3043">
                  <c:v>9501.0054249999994</c:v>
                </c:pt>
                <c:pt idx="3044">
                  <c:v>10970.13221</c:v>
                </c:pt>
                <c:pt idx="3045">
                  <c:v>2435.6199790000001</c:v>
                </c:pt>
                <c:pt idx="3046">
                  <c:v>4362.9312380000001</c:v>
                </c:pt>
                <c:pt idx="3047">
                  <c:v>8382.6301179999991</c:v>
                </c:pt>
                <c:pt idx="3048">
                  <c:v>4434.4111720000001</c:v>
                </c:pt>
                <c:pt idx="3049">
                  <c:v>2372.1554919999999</c:v>
                </c:pt>
                <c:pt idx="3050">
                  <c:v>3611.183505</c:v>
                </c:pt>
                <c:pt idx="3051">
                  <c:v>3034.7977169999999</c:v>
                </c:pt>
                <c:pt idx="3052">
                  <c:v>9095.0498680000001</c:v>
                </c:pt>
                <c:pt idx="3053">
                  <c:v>4884.15708</c:v>
                </c:pt>
                <c:pt idx="3054">
                  <c:v>5681.3070559999996</c:v>
                </c:pt>
                <c:pt idx="3055">
                  <c:v>2458.5629650000001</c:v>
                </c:pt>
                <c:pt idx="3056">
                  <c:v>9357.7378210000006</c:v>
                </c:pt>
                <c:pt idx="3057">
                  <c:v>2759.9782869999999</c:v>
                </c:pt>
                <c:pt idx="3058">
                  <c:v>9635.5837300000003</c:v>
                </c:pt>
                <c:pt idx="3059">
                  <c:v>8346.019875</c:v>
                </c:pt>
                <c:pt idx="3060">
                  <c:v>8370.5654500000001</c:v>
                </c:pt>
                <c:pt idx="3061">
                  <c:v>12689.428040000001</c:v>
                </c:pt>
                <c:pt idx="3062">
                  <c:v>2538.6263199999999</c:v>
                </c:pt>
                <c:pt idx="3063">
                  <c:v>4732.219556</c:v>
                </c:pt>
                <c:pt idx="3064">
                  <c:v>8246.8308109999998</c:v>
                </c:pt>
                <c:pt idx="3065">
                  <c:v>2548.3935649999999</c:v>
                </c:pt>
                <c:pt idx="3066">
                  <c:v>4929.5496990000001</c:v>
                </c:pt>
                <c:pt idx="3067">
                  <c:v>3289.1208630000001</c:v>
                </c:pt>
                <c:pt idx="3068">
                  <c:v>2771.0450310000001</c:v>
                </c:pt>
                <c:pt idx="3069">
                  <c:v>6899.7099490000001</c:v>
                </c:pt>
                <c:pt idx="3070">
                  <c:v>5112.3065839999999</c:v>
                </c:pt>
                <c:pt idx="3071">
                  <c:v>4109.7936079999999</c:v>
                </c:pt>
                <c:pt idx="3072">
                  <c:v>2548.842787</c:v>
                </c:pt>
                <c:pt idx="3073">
                  <c:v>2714.654446</c:v>
                </c:pt>
                <c:pt idx="3074">
                  <c:v>5790.4625180000003</c:v>
                </c:pt>
                <c:pt idx="3075">
                  <c:v>7627.3147900000004</c:v>
                </c:pt>
                <c:pt idx="3076">
                  <c:v>7903.9933739999997</c:v>
                </c:pt>
                <c:pt idx="3077">
                  <c:v>5293.717318</c:v>
                </c:pt>
                <c:pt idx="3078">
                  <c:v>3673.9907480000002</c:v>
                </c:pt>
                <c:pt idx="3079">
                  <c:v>2452.059049</c:v>
                </c:pt>
                <c:pt idx="3080">
                  <c:v>7255.7144529999996</c:v>
                </c:pt>
                <c:pt idx="3081">
                  <c:v>7412.9620139999997</c:v>
                </c:pt>
                <c:pt idx="3082">
                  <c:v>9048.9834470000005</c:v>
                </c:pt>
                <c:pt idx="3083">
                  <c:v>4270.0343940000002</c:v>
                </c:pt>
                <c:pt idx="3084">
                  <c:v>4929.5496990000001</c:v>
                </c:pt>
                <c:pt idx="3085">
                  <c:v>3539.9715900000001</c:v>
                </c:pt>
                <c:pt idx="3086">
                  <c:v>5568.8892450000003</c:v>
                </c:pt>
                <c:pt idx="3087">
                  <c:v>9817.0269360000002</c:v>
                </c:pt>
                <c:pt idx="3088">
                  <c:v>2542.8457629999998</c:v>
                </c:pt>
                <c:pt idx="3089">
                  <c:v>10484.915349999999</c:v>
                </c:pt>
                <c:pt idx="3090">
                  <c:v>6310.4001939999998</c:v>
                </c:pt>
                <c:pt idx="3091">
                  <c:v>8106.2215390000001</c:v>
                </c:pt>
                <c:pt idx="3092">
                  <c:v>3398.0073670000002</c:v>
                </c:pt>
                <c:pt idx="3093">
                  <c:v>2722.4087760000002</c:v>
                </c:pt>
                <c:pt idx="3094">
                  <c:v>4904.8947310000003</c:v>
                </c:pt>
                <c:pt idx="3095">
                  <c:v>3785.7547869999999</c:v>
                </c:pt>
                <c:pt idx="3096">
                  <c:v>4200.818894</c:v>
                </c:pt>
                <c:pt idx="3097">
                  <c:v>3619.060986</c:v>
                </c:pt>
                <c:pt idx="3098">
                  <c:v>4880.7136259999997</c:v>
                </c:pt>
                <c:pt idx="3099">
                  <c:v>12687.154839999999</c:v>
                </c:pt>
                <c:pt idx="3100">
                  <c:v>4848.9018299999998</c:v>
                </c:pt>
                <c:pt idx="3101">
                  <c:v>4334.0640960000001</c:v>
                </c:pt>
                <c:pt idx="3102">
                  <c:v>6677.418103</c:v>
                </c:pt>
                <c:pt idx="3103">
                  <c:v>8973.1109049999995</c:v>
                </c:pt>
                <c:pt idx="3104">
                  <c:v>7109.2965480000003</c:v>
                </c:pt>
                <c:pt idx="3105">
                  <c:v>10208.927610000001</c:v>
                </c:pt>
                <c:pt idx="3106">
                  <c:v>2719.5069960000001</c:v>
                </c:pt>
                <c:pt idx="3107">
                  <c:v>4465.6043589999999</c:v>
                </c:pt>
                <c:pt idx="3108">
                  <c:v>5593.4340089999996</c:v>
                </c:pt>
                <c:pt idx="3109">
                  <c:v>6768.9970270000003</c:v>
                </c:pt>
                <c:pt idx="3110">
                  <c:v>2454.5893609999998</c:v>
                </c:pt>
                <c:pt idx="3111">
                  <c:v>2576.3806789999999</c:v>
                </c:pt>
                <c:pt idx="3112">
                  <c:v>4282.9479709999996</c:v>
                </c:pt>
                <c:pt idx="3113">
                  <c:v>5845.4262010000002</c:v>
                </c:pt>
                <c:pt idx="3114">
                  <c:v>10484.915349999999</c:v>
                </c:pt>
                <c:pt idx="3115">
                  <c:v>5509.3777810000001</c:v>
                </c:pt>
                <c:pt idx="3116">
                  <c:v>3011.3446859999999</c:v>
                </c:pt>
                <c:pt idx="3117">
                  <c:v>2698.355517</c:v>
                </c:pt>
                <c:pt idx="3118">
                  <c:v>6105.8016369999996</c:v>
                </c:pt>
                <c:pt idx="3119">
                  <c:v>8558.0387950000004</c:v>
                </c:pt>
                <c:pt idx="3120">
                  <c:v>5568.9475339999999</c:v>
                </c:pt>
                <c:pt idx="3121">
                  <c:v>11042.290059999999</c:v>
                </c:pt>
                <c:pt idx="3122">
                  <c:v>4726.8693270000003</c:v>
                </c:pt>
                <c:pt idx="3123">
                  <c:v>6054.4883870000003</c:v>
                </c:pt>
                <c:pt idx="3124">
                  <c:v>9654.5233069999995</c:v>
                </c:pt>
                <c:pt idx="3125">
                  <c:v>4530.3854270000002</c:v>
                </c:pt>
                <c:pt idx="3126">
                  <c:v>7276.3406089999999</c:v>
                </c:pt>
                <c:pt idx="3127">
                  <c:v>3861.486269</c:v>
                </c:pt>
                <c:pt idx="3128">
                  <c:v>7054.7763169999998</c:v>
                </c:pt>
                <c:pt idx="3129">
                  <c:v>15167.044019999999</c:v>
                </c:pt>
                <c:pt idx="3130">
                  <c:v>7126.4717030000002</c:v>
                </c:pt>
                <c:pt idx="3131">
                  <c:v>2034.9930429999999</c:v>
                </c:pt>
                <c:pt idx="3132">
                  <c:v>4221.3125440000003</c:v>
                </c:pt>
                <c:pt idx="3133">
                  <c:v>9701.0272710000008</c:v>
                </c:pt>
                <c:pt idx="3134">
                  <c:v>4502.8675620000004</c:v>
                </c:pt>
                <c:pt idx="3135">
                  <c:v>11009.13049</c:v>
                </c:pt>
                <c:pt idx="3136">
                  <c:v>2713.5603759999999</c:v>
                </c:pt>
                <c:pt idx="3137">
                  <c:v>5633.5317029999997</c:v>
                </c:pt>
                <c:pt idx="3138">
                  <c:v>4237.3707690000001</c:v>
                </c:pt>
                <c:pt idx="3139">
                  <c:v>2858.2873709999999</c:v>
                </c:pt>
                <c:pt idx="3140">
                  <c:v>9366.8162809999994</c:v>
                </c:pt>
                <c:pt idx="3141">
                  <c:v>9152.4895109999998</c:v>
                </c:pt>
                <c:pt idx="3142">
                  <c:v>5406.8766109999997</c:v>
                </c:pt>
                <c:pt idx="3143">
                  <c:v>7086.1760119999999</c:v>
                </c:pt>
                <c:pt idx="3144">
                  <c:v>2472.2538930000001</c:v>
                </c:pt>
                <c:pt idx="3145">
                  <c:v>2432.1692229999999</c:v>
                </c:pt>
                <c:pt idx="3146">
                  <c:v>2229.3617730000001</c:v>
                </c:pt>
                <c:pt idx="3147">
                  <c:v>2507.8846619999999</c:v>
                </c:pt>
                <c:pt idx="3148">
                  <c:v>9500.0816699999996</c:v>
                </c:pt>
                <c:pt idx="3149">
                  <c:v>2935.9883460000001</c:v>
                </c:pt>
                <c:pt idx="3150">
                  <c:v>5493.0221300000003</c:v>
                </c:pt>
                <c:pt idx="3151">
                  <c:v>5386.3251739999996</c:v>
                </c:pt>
                <c:pt idx="3152">
                  <c:v>4384.8546159999996</c:v>
                </c:pt>
                <c:pt idx="3153">
                  <c:v>5789.8509000000004</c:v>
                </c:pt>
                <c:pt idx="3154">
                  <c:v>5678.0501670000003</c:v>
                </c:pt>
                <c:pt idx="3155">
                  <c:v>4944.2403450000002</c:v>
                </c:pt>
                <c:pt idx="3156">
                  <c:v>7507.4553720000004</c:v>
                </c:pt>
                <c:pt idx="3157">
                  <c:v>5332.4626939999998</c:v>
                </c:pt>
                <c:pt idx="3158">
                  <c:v>5475.3376179999996</c:v>
                </c:pt>
                <c:pt idx="3159">
                  <c:v>2274.647023</c:v>
                </c:pt>
                <c:pt idx="3160">
                  <c:v>6005.2147919999998</c:v>
                </c:pt>
                <c:pt idx="3161">
                  <c:v>8078.5308500000001</c:v>
                </c:pt>
                <c:pt idx="3162">
                  <c:v>3664.22055</c:v>
                </c:pt>
                <c:pt idx="3163">
                  <c:v>2960.0293280000001</c:v>
                </c:pt>
                <c:pt idx="3164">
                  <c:v>2496.1670039999999</c:v>
                </c:pt>
                <c:pt idx="3165">
                  <c:v>4650.6827700000003</c:v>
                </c:pt>
                <c:pt idx="3166">
                  <c:v>14002.378189999999</c:v>
                </c:pt>
                <c:pt idx="3167">
                  <c:v>7462.9262630000003</c:v>
                </c:pt>
                <c:pt idx="3168">
                  <c:v>3653.703458</c:v>
                </c:pt>
                <c:pt idx="3169">
                  <c:v>5638.5438329999997</c:v>
                </c:pt>
                <c:pt idx="3170">
                  <c:v>4475.0521200000003</c:v>
                </c:pt>
                <c:pt idx="3171">
                  <c:v>2719.8530230000001</c:v>
                </c:pt>
                <c:pt idx="3172">
                  <c:v>4542.4053459999996</c:v>
                </c:pt>
                <c:pt idx="3173">
                  <c:v>12875.598739999999</c:v>
                </c:pt>
                <c:pt idx="3174">
                  <c:v>2300.6915469999999</c:v>
                </c:pt>
                <c:pt idx="3175">
                  <c:v>8364.5590030000003</c:v>
                </c:pt>
                <c:pt idx="3176">
                  <c:v>14024.358389999999</c:v>
                </c:pt>
                <c:pt idx="3177">
                  <c:v>3588.9264910000002</c:v>
                </c:pt>
                <c:pt idx="3178">
                  <c:v>4386.2775579999998</c:v>
                </c:pt>
                <c:pt idx="3179">
                  <c:v>6647.8461870000001</c:v>
                </c:pt>
                <c:pt idx="3180">
                  <c:v>6753.4284129999996</c:v>
                </c:pt>
                <c:pt idx="3181">
                  <c:v>4762.823136</c:v>
                </c:pt>
                <c:pt idx="3182">
                  <c:v>4904.8947310000003</c:v>
                </c:pt>
                <c:pt idx="3183">
                  <c:v>4764.8617389999999</c:v>
                </c:pt>
                <c:pt idx="3184">
                  <c:v>3567.5037550000002</c:v>
                </c:pt>
                <c:pt idx="3185">
                  <c:v>3903.8022620000002</c:v>
                </c:pt>
                <c:pt idx="3186">
                  <c:v>10442.43404</c:v>
                </c:pt>
                <c:pt idx="3187">
                  <c:v>2498.9630609999999</c:v>
                </c:pt>
                <c:pt idx="3188">
                  <c:v>2862.5630590000001</c:v>
                </c:pt>
                <c:pt idx="3189">
                  <c:v>5989.7739309999997</c:v>
                </c:pt>
                <c:pt idx="3190">
                  <c:v>7143.0358729999998</c:v>
                </c:pt>
                <c:pt idx="3191">
                  <c:v>2549.7860690000002</c:v>
                </c:pt>
                <c:pt idx="3192">
                  <c:v>12047.775</c:v>
                </c:pt>
                <c:pt idx="3193">
                  <c:v>2781.589027</c:v>
                </c:pt>
                <c:pt idx="3194">
                  <c:v>4834.7104929999996</c:v>
                </c:pt>
                <c:pt idx="3195">
                  <c:v>7610.5401529999999</c:v>
                </c:pt>
                <c:pt idx="3196">
                  <c:v>2159.2514729999998</c:v>
                </c:pt>
                <c:pt idx="3197">
                  <c:v>8420.4311899999993</c:v>
                </c:pt>
                <c:pt idx="3198">
                  <c:v>13530.029060000001</c:v>
                </c:pt>
                <c:pt idx="3199">
                  <c:v>8798.3125149999996</c:v>
                </c:pt>
                <c:pt idx="3200">
                  <c:v>4595.0439660000002</c:v>
                </c:pt>
                <c:pt idx="3201">
                  <c:v>6545.8028960000001</c:v>
                </c:pt>
                <c:pt idx="3202">
                  <c:v>5443.7615239999996</c:v>
                </c:pt>
                <c:pt idx="3203">
                  <c:v>7957.6301009999997</c:v>
                </c:pt>
                <c:pt idx="3204">
                  <c:v>2444.7413069999998</c:v>
                </c:pt>
                <c:pt idx="3205">
                  <c:v>8590.3349830000006</c:v>
                </c:pt>
                <c:pt idx="3206">
                  <c:v>2730.3537999999999</c:v>
                </c:pt>
                <c:pt idx="3207">
                  <c:v>2925.7266850000001</c:v>
                </c:pt>
                <c:pt idx="3208">
                  <c:v>5331.7372839999998</c:v>
                </c:pt>
                <c:pt idx="3209">
                  <c:v>11320.82704</c:v>
                </c:pt>
                <c:pt idx="3210">
                  <c:v>5130.8239510000003</c:v>
                </c:pt>
                <c:pt idx="3211">
                  <c:v>7919.832069</c:v>
                </c:pt>
                <c:pt idx="3212">
                  <c:v>2619.3373759999999</c:v>
                </c:pt>
                <c:pt idx="3213">
                  <c:v>9591.232645</c:v>
                </c:pt>
                <c:pt idx="3214">
                  <c:v>4196.6521759999996</c:v>
                </c:pt>
                <c:pt idx="3215">
                  <c:v>7887.9649449999997</c:v>
                </c:pt>
                <c:pt idx="3216">
                  <c:v>8676.6986309999993</c:v>
                </c:pt>
                <c:pt idx="3217">
                  <c:v>6383.6111360000004</c:v>
                </c:pt>
                <c:pt idx="3218">
                  <c:v>6568.7587700000004</c:v>
                </c:pt>
                <c:pt idx="3219">
                  <c:v>3644.8335539999998</c:v>
                </c:pt>
                <c:pt idx="3220">
                  <c:v>3910.697956</c:v>
                </c:pt>
                <c:pt idx="3221">
                  <c:v>12547.428879999999</c:v>
                </c:pt>
                <c:pt idx="3222">
                  <c:v>4582.6852650000001</c:v>
                </c:pt>
                <c:pt idx="3223">
                  <c:v>2864.0939840000001</c:v>
                </c:pt>
                <c:pt idx="3224">
                  <c:v>7366.0935470000004</c:v>
                </c:pt>
                <c:pt idx="3225">
                  <c:v>4224.8323030000001</c:v>
                </c:pt>
                <c:pt idx="3226">
                  <c:v>8256.2978000000003</c:v>
                </c:pt>
                <c:pt idx="3227">
                  <c:v>7498.8245150000002</c:v>
                </c:pt>
                <c:pt idx="3228">
                  <c:v>5989.7739309999997</c:v>
                </c:pt>
                <c:pt idx="3229">
                  <c:v>2530.8101670000001</c:v>
                </c:pt>
                <c:pt idx="3230">
                  <c:v>13569.24071</c:v>
                </c:pt>
                <c:pt idx="3231">
                  <c:v>13113.138650000001</c:v>
                </c:pt>
                <c:pt idx="3232">
                  <c:v>5085.0233689999995</c:v>
                </c:pt>
                <c:pt idx="3233">
                  <c:v>4554.5572419999999</c:v>
                </c:pt>
                <c:pt idx="3234">
                  <c:v>4014.453113</c:v>
                </c:pt>
                <c:pt idx="3235">
                  <c:v>2863.0433039999998</c:v>
                </c:pt>
                <c:pt idx="3236">
                  <c:v>7200.6648770000002</c:v>
                </c:pt>
                <c:pt idx="3237">
                  <c:v>8170.6219970000002</c:v>
                </c:pt>
                <c:pt idx="3238">
                  <c:v>2877.813846</c:v>
                </c:pt>
                <c:pt idx="3239">
                  <c:v>8478.3042100000002</c:v>
                </c:pt>
                <c:pt idx="3240">
                  <c:v>8646.5479930000001</c:v>
                </c:pt>
                <c:pt idx="3241">
                  <c:v>4755.7625889999999</c:v>
                </c:pt>
                <c:pt idx="3242">
                  <c:v>7425.8453049999998</c:v>
                </c:pt>
                <c:pt idx="3243">
                  <c:v>4462.9970059999996</c:v>
                </c:pt>
                <c:pt idx="3244">
                  <c:v>2593.8978870000001</c:v>
                </c:pt>
                <c:pt idx="3245">
                  <c:v>6006.4418009999999</c:v>
                </c:pt>
                <c:pt idx="3246">
                  <c:v>10010.14003</c:v>
                </c:pt>
                <c:pt idx="3247">
                  <c:v>7096.5985259999998</c:v>
                </c:pt>
                <c:pt idx="3248">
                  <c:v>2859.7997740000001</c:v>
                </c:pt>
                <c:pt idx="3249">
                  <c:v>9667.1296860000002</c:v>
                </c:pt>
                <c:pt idx="3250">
                  <c:v>5548.031892</c:v>
                </c:pt>
                <c:pt idx="3251">
                  <c:v>7752.9332809999996</c:v>
                </c:pt>
                <c:pt idx="3252">
                  <c:v>2769.7252699999999</c:v>
                </c:pt>
                <c:pt idx="3253">
                  <c:v>2545.0702740000002</c:v>
                </c:pt>
                <c:pt idx="3254">
                  <c:v>8629.3293510000003</c:v>
                </c:pt>
                <c:pt idx="3255">
                  <c:v>4915.3901800000003</c:v>
                </c:pt>
                <c:pt idx="3256">
                  <c:v>4896.5627329999998</c:v>
                </c:pt>
                <c:pt idx="3257">
                  <c:v>4013.959621</c:v>
                </c:pt>
                <c:pt idx="3258">
                  <c:v>10834.869839999999</c:v>
                </c:pt>
                <c:pt idx="3259">
                  <c:v>4669.2266399999999</c:v>
                </c:pt>
                <c:pt idx="3260">
                  <c:v>9259.7299480000001</c:v>
                </c:pt>
                <c:pt idx="3261">
                  <c:v>6300.4402309999996</c:v>
                </c:pt>
                <c:pt idx="3262">
                  <c:v>6031.5186519999997</c:v>
                </c:pt>
                <c:pt idx="3263">
                  <c:v>2300.334605</c:v>
                </c:pt>
                <c:pt idx="3264">
                  <c:v>6863.1245730000001</c:v>
                </c:pt>
                <c:pt idx="3265">
                  <c:v>2797.759849</c:v>
                </c:pt>
                <c:pt idx="3266">
                  <c:v>4479.4942229999997</c:v>
                </c:pt>
                <c:pt idx="3267">
                  <c:v>4571.509384</c:v>
                </c:pt>
                <c:pt idx="3268">
                  <c:v>6104.5014529999999</c:v>
                </c:pt>
                <c:pt idx="3269">
                  <c:v>3297.9046149999999</c:v>
                </c:pt>
                <c:pt idx="3270">
                  <c:v>2639.9825959999998</c:v>
                </c:pt>
                <c:pt idx="3271">
                  <c:v>13780.48818</c:v>
                </c:pt>
                <c:pt idx="3272">
                  <c:v>3702.63121</c:v>
                </c:pt>
                <c:pt idx="3273">
                  <c:v>5789.3526959999999</c:v>
                </c:pt>
                <c:pt idx="3274">
                  <c:v>13464.60289</c:v>
                </c:pt>
                <c:pt idx="3275">
                  <c:v>6331.3384960000003</c:v>
                </c:pt>
                <c:pt idx="3276">
                  <c:v>3838.1134419999998</c:v>
                </c:pt>
                <c:pt idx="3277">
                  <c:v>11274.910110000001</c:v>
                </c:pt>
                <c:pt idx="3278">
                  <c:v>6052.0033009999997</c:v>
                </c:pt>
                <c:pt idx="3279">
                  <c:v>5611.9269389999999</c:v>
                </c:pt>
                <c:pt idx="3280">
                  <c:v>5607.253592</c:v>
                </c:pt>
                <c:pt idx="3281">
                  <c:v>8835.1592060000003</c:v>
                </c:pt>
                <c:pt idx="3282">
                  <c:v>3796.5476589999998</c:v>
                </c:pt>
                <c:pt idx="3283">
                  <c:v>3936.7855380000001</c:v>
                </c:pt>
                <c:pt idx="3284">
                  <c:v>4815.5328390000004</c:v>
                </c:pt>
                <c:pt idx="3285">
                  <c:v>2853.370449</c:v>
                </c:pt>
                <c:pt idx="3286">
                  <c:v>2467.4599520000002</c:v>
                </c:pt>
                <c:pt idx="3287">
                  <c:v>5200.2277700000004</c:v>
                </c:pt>
                <c:pt idx="3288">
                  <c:v>4594.2637219999997</c:v>
                </c:pt>
                <c:pt idx="3289">
                  <c:v>8586.6629389999998</c:v>
                </c:pt>
                <c:pt idx="3290">
                  <c:v>4091.9349339999999</c:v>
                </c:pt>
                <c:pt idx="3291">
                  <c:v>5181.620895</c:v>
                </c:pt>
                <c:pt idx="3292">
                  <c:v>14230.324199999999</c:v>
                </c:pt>
                <c:pt idx="3293">
                  <c:v>2446.664534</c:v>
                </c:pt>
                <c:pt idx="3294">
                  <c:v>4758.564558</c:v>
                </c:pt>
                <c:pt idx="3295">
                  <c:v>6645.9281170000004</c:v>
                </c:pt>
                <c:pt idx="3296">
                  <c:v>8717.8518820000008</c:v>
                </c:pt>
                <c:pt idx="3297">
                  <c:v>4110.6201780000001</c:v>
                </c:pt>
                <c:pt idx="3298">
                  <c:v>9810.4079020000008</c:v>
                </c:pt>
                <c:pt idx="3299">
                  <c:v>4993.0252730000002</c:v>
                </c:pt>
                <c:pt idx="3300">
                  <c:v>4463.6071609999999</c:v>
                </c:pt>
                <c:pt idx="3301">
                  <c:v>2895.2138180000002</c:v>
                </c:pt>
                <c:pt idx="3302">
                  <c:v>3185.17031</c:v>
                </c:pt>
                <c:pt idx="3303">
                  <c:v>9343.1987879999997</c:v>
                </c:pt>
                <c:pt idx="3304">
                  <c:v>7296.5350529999996</c:v>
                </c:pt>
                <c:pt idx="3305">
                  <c:v>5568.9475339999999</c:v>
                </c:pt>
                <c:pt idx="3306">
                  <c:v>7627.0268930000002</c:v>
                </c:pt>
                <c:pt idx="3307">
                  <c:v>4636.5464700000002</c:v>
                </c:pt>
                <c:pt idx="3308">
                  <c:v>5329.1288299999997</c:v>
                </c:pt>
                <c:pt idx="3309">
                  <c:v>2478.2354740000001</c:v>
                </c:pt>
                <c:pt idx="3310">
                  <c:v>5522.7699620000003</c:v>
                </c:pt>
                <c:pt idx="3311">
                  <c:v>8586.5282129999996</c:v>
                </c:pt>
                <c:pt idx="3312">
                  <c:v>8104.5032689999998</c:v>
                </c:pt>
                <c:pt idx="3313">
                  <c:v>2356.702311</c:v>
                </c:pt>
                <c:pt idx="3314">
                  <c:v>2004.350666</c:v>
                </c:pt>
                <c:pt idx="3315">
                  <c:v>2810.4644469999998</c:v>
                </c:pt>
                <c:pt idx="3316">
                  <c:v>2379.6143630000001</c:v>
                </c:pt>
                <c:pt idx="3317">
                  <c:v>2410.1052060000002</c:v>
                </c:pt>
                <c:pt idx="3318">
                  <c:v>2544.9697540000002</c:v>
                </c:pt>
                <c:pt idx="3319">
                  <c:v>10153.888989999999</c:v>
                </c:pt>
                <c:pt idx="3320">
                  <c:v>2300.6915469999999</c:v>
                </c:pt>
                <c:pt idx="3321">
                  <c:v>10145.440909999999</c:v>
                </c:pt>
                <c:pt idx="3322">
                  <c:v>2599.0415800000001</c:v>
                </c:pt>
                <c:pt idx="3323">
                  <c:v>6689.0227279999999</c:v>
                </c:pt>
                <c:pt idx="3324">
                  <c:v>2721.5891689999999</c:v>
                </c:pt>
                <c:pt idx="3325">
                  <c:v>7524.88292</c:v>
                </c:pt>
                <c:pt idx="3326">
                  <c:v>9487.7219060000007</c:v>
                </c:pt>
                <c:pt idx="3327">
                  <c:v>5977.7853699999996</c:v>
                </c:pt>
                <c:pt idx="3328">
                  <c:v>6411.1173120000003</c:v>
                </c:pt>
                <c:pt idx="3329">
                  <c:v>2944.1808609999998</c:v>
                </c:pt>
                <c:pt idx="3330">
                  <c:v>6685.7972049999998</c:v>
                </c:pt>
                <c:pt idx="3331">
                  <c:v>4692.6607869999998</c:v>
                </c:pt>
                <c:pt idx="3332">
                  <c:v>4502.6673049999999</c:v>
                </c:pt>
                <c:pt idx="3333">
                  <c:v>9460.1754500000006</c:v>
                </c:pt>
                <c:pt idx="3334">
                  <c:v>7931.7221810000001</c:v>
                </c:pt>
                <c:pt idx="3335">
                  <c:v>7974.3902760000001</c:v>
                </c:pt>
                <c:pt idx="3336">
                  <c:v>5054.3349029999999</c:v>
                </c:pt>
                <c:pt idx="3337">
                  <c:v>5657.806998</c:v>
                </c:pt>
                <c:pt idx="3338">
                  <c:v>14917.33495</c:v>
                </c:pt>
                <c:pt idx="3339">
                  <c:v>13046.653190000001</c:v>
                </c:pt>
                <c:pt idx="3340">
                  <c:v>5069.0713610000003</c:v>
                </c:pt>
                <c:pt idx="3341">
                  <c:v>10978.7834</c:v>
                </c:pt>
                <c:pt idx="3342">
                  <c:v>6559.3476600000004</c:v>
                </c:pt>
                <c:pt idx="3343">
                  <c:v>5749.8837990000002</c:v>
                </c:pt>
                <c:pt idx="3344">
                  <c:v>5780.1821970000001</c:v>
                </c:pt>
                <c:pt idx="3345">
                  <c:v>3272.0108460000001</c:v>
                </c:pt>
                <c:pt idx="3346">
                  <c:v>4682.2493960000002</c:v>
                </c:pt>
                <c:pt idx="3347">
                  <c:v>6496.1971009999997</c:v>
                </c:pt>
                <c:pt idx="3348">
                  <c:v>7446.812516</c:v>
                </c:pt>
                <c:pt idx="3349">
                  <c:v>4549.3370130000003</c:v>
                </c:pt>
                <c:pt idx="3350">
                  <c:v>5200.0767420000002</c:v>
                </c:pt>
                <c:pt idx="3351">
                  <c:v>10594.13249</c:v>
                </c:pt>
                <c:pt idx="3352">
                  <c:v>3059.282091</c:v>
                </c:pt>
                <c:pt idx="3353">
                  <c:v>8181.7156370000002</c:v>
                </c:pt>
                <c:pt idx="3354">
                  <c:v>2697.3287989999999</c:v>
                </c:pt>
                <c:pt idx="3355">
                  <c:v>10369.3874</c:v>
                </c:pt>
                <c:pt idx="3356">
                  <c:v>2491.3170239999999</c:v>
                </c:pt>
                <c:pt idx="3357">
                  <c:v>5396.3724490000004</c:v>
                </c:pt>
                <c:pt idx="3358">
                  <c:v>4652.8867030000001</c:v>
                </c:pt>
                <c:pt idx="3359">
                  <c:v>9015.915395</c:v>
                </c:pt>
                <c:pt idx="3360">
                  <c:v>7857.3575950000004</c:v>
                </c:pt>
                <c:pt idx="3361">
                  <c:v>6763.1814969999996</c:v>
                </c:pt>
                <c:pt idx="3362">
                  <c:v>5219.1992469999996</c:v>
                </c:pt>
                <c:pt idx="3363">
                  <c:v>2582.4085249999998</c:v>
                </c:pt>
                <c:pt idx="3364">
                  <c:v>7653.2837589999999</c:v>
                </c:pt>
                <c:pt idx="3365">
                  <c:v>4966.736817</c:v>
                </c:pt>
                <c:pt idx="3366">
                  <c:v>8927.1342980000009</c:v>
                </c:pt>
                <c:pt idx="3367">
                  <c:v>8714.9221350000007</c:v>
                </c:pt>
                <c:pt idx="3368">
                  <c:v>5577.2377729999998</c:v>
                </c:pt>
                <c:pt idx="3369">
                  <c:v>8860.6542059999992</c:v>
                </c:pt>
                <c:pt idx="3370">
                  <c:v>13450.955610000001</c:v>
                </c:pt>
                <c:pt idx="3371">
                  <c:v>6464.4170949999998</c:v>
                </c:pt>
                <c:pt idx="3372">
                  <c:v>3876.7726939999998</c:v>
                </c:pt>
                <c:pt idx="3373">
                  <c:v>10103.655720000001</c:v>
                </c:pt>
                <c:pt idx="3374">
                  <c:v>4996.552721</c:v>
                </c:pt>
                <c:pt idx="3375">
                  <c:v>3934.712712</c:v>
                </c:pt>
                <c:pt idx="3376">
                  <c:v>2219.9959140000001</c:v>
                </c:pt>
                <c:pt idx="3377">
                  <c:v>7974.9495969999998</c:v>
                </c:pt>
                <c:pt idx="3378">
                  <c:v>8708.0187690000002</c:v>
                </c:pt>
                <c:pt idx="3379">
                  <c:v>2907.3634670000001</c:v>
                </c:pt>
                <c:pt idx="3380">
                  <c:v>4881.2990840000002</c:v>
                </c:pt>
                <c:pt idx="3381">
                  <c:v>3652.6662609999998</c:v>
                </c:pt>
                <c:pt idx="3382">
                  <c:v>12779.89903</c:v>
                </c:pt>
                <c:pt idx="3383">
                  <c:v>7200.6648770000002</c:v>
                </c:pt>
                <c:pt idx="3384">
                  <c:v>4219.02412</c:v>
                </c:pt>
                <c:pt idx="3385">
                  <c:v>5816.7121260000004</c:v>
                </c:pt>
                <c:pt idx="3386">
                  <c:v>7908.452072</c:v>
                </c:pt>
                <c:pt idx="3387">
                  <c:v>3954.3445339999998</c:v>
                </c:pt>
                <c:pt idx="3388">
                  <c:v>3560.6281829999998</c:v>
                </c:pt>
                <c:pt idx="3389">
                  <c:v>5064.1276630000002</c:v>
                </c:pt>
                <c:pt idx="3390">
                  <c:v>8489.8431970000001</c:v>
                </c:pt>
                <c:pt idx="3391">
                  <c:v>2425.2950500000002</c:v>
                </c:pt>
                <c:pt idx="3392">
                  <c:v>8828.9339959999998</c:v>
                </c:pt>
                <c:pt idx="3393">
                  <c:v>5059.3256810000003</c:v>
                </c:pt>
                <c:pt idx="3394">
                  <c:v>6715.5926799999997</c:v>
                </c:pt>
                <c:pt idx="3395">
                  <c:v>2671.8175489999999</c:v>
                </c:pt>
                <c:pt idx="3396">
                  <c:v>8098.9692100000002</c:v>
                </c:pt>
                <c:pt idx="3397">
                  <c:v>2795.546288</c:v>
                </c:pt>
                <c:pt idx="3398">
                  <c:v>2972.4597060000001</c:v>
                </c:pt>
                <c:pt idx="3399">
                  <c:v>6288.156817</c:v>
                </c:pt>
                <c:pt idx="3400">
                  <c:v>10394.36269</c:v>
                </c:pt>
                <c:pt idx="3401">
                  <c:v>4935.1899860000003</c:v>
                </c:pt>
                <c:pt idx="3402">
                  <c:v>2810.4644469999998</c:v>
                </c:pt>
                <c:pt idx="3403">
                  <c:v>3636.9437379999999</c:v>
                </c:pt>
                <c:pt idx="3404">
                  <c:v>2785.418107</c:v>
                </c:pt>
                <c:pt idx="3405">
                  <c:v>7715.1036080000003</c:v>
                </c:pt>
                <c:pt idx="3406">
                  <c:v>5643.8023540000004</c:v>
                </c:pt>
                <c:pt idx="3407">
                  <c:v>9156.2727259999992</c:v>
                </c:pt>
                <c:pt idx="3408">
                  <c:v>5454.5879290000003</c:v>
                </c:pt>
                <c:pt idx="3409">
                  <c:v>2470.441268</c:v>
                </c:pt>
                <c:pt idx="3410">
                  <c:v>7809.8559660000001</c:v>
                </c:pt>
                <c:pt idx="3411">
                  <c:v>6938.874476</c:v>
                </c:pt>
                <c:pt idx="3412">
                  <c:v>5318.8966399999999</c:v>
                </c:pt>
                <c:pt idx="3413">
                  <c:v>13727.799720000001</c:v>
                </c:pt>
                <c:pt idx="3414">
                  <c:v>5363.4059690000004</c:v>
                </c:pt>
                <c:pt idx="3415">
                  <c:v>3265.156348</c:v>
                </c:pt>
                <c:pt idx="3416">
                  <c:v>2446.9110449999998</c:v>
                </c:pt>
                <c:pt idx="3417">
                  <c:v>4196.6895109999996</c:v>
                </c:pt>
                <c:pt idx="3418">
                  <c:v>12913.498180000001</c:v>
                </c:pt>
                <c:pt idx="3419">
                  <c:v>4633.3363339999996</c:v>
                </c:pt>
                <c:pt idx="3420">
                  <c:v>8196.0775840000006</c:v>
                </c:pt>
                <c:pt idx="3421">
                  <c:v>2167.3302010000002</c:v>
                </c:pt>
                <c:pt idx="3422">
                  <c:v>5619.8498250000002</c:v>
                </c:pt>
                <c:pt idx="3423">
                  <c:v>6102.3072140000004</c:v>
                </c:pt>
                <c:pt idx="3424">
                  <c:v>3919.3667220000002</c:v>
                </c:pt>
                <c:pt idx="3425">
                  <c:v>14944.83656</c:v>
                </c:pt>
                <c:pt idx="3426">
                  <c:v>10819.999</c:v>
                </c:pt>
                <c:pt idx="3427">
                  <c:v>6451.2638360000001</c:v>
                </c:pt>
                <c:pt idx="3428">
                  <c:v>5564.9575960000002</c:v>
                </c:pt>
                <c:pt idx="3429">
                  <c:v>2444.8968239999999</c:v>
                </c:pt>
                <c:pt idx="3430">
                  <c:v>2640.5873200000001</c:v>
                </c:pt>
                <c:pt idx="3431">
                  <c:v>5823.1629169999997</c:v>
                </c:pt>
                <c:pt idx="3432">
                  <c:v>5755.5393670000003</c:v>
                </c:pt>
                <c:pt idx="3433">
                  <c:v>10408.968650000001</c:v>
                </c:pt>
                <c:pt idx="3434">
                  <c:v>8247.952072</c:v>
                </c:pt>
                <c:pt idx="3435">
                  <c:v>3679.1421150000001</c:v>
                </c:pt>
                <c:pt idx="3436">
                  <c:v>9414.9430310000007</c:v>
                </c:pt>
                <c:pt idx="3437">
                  <c:v>9732.5841220000002</c:v>
                </c:pt>
                <c:pt idx="3438">
                  <c:v>4611.2542999999996</c:v>
                </c:pt>
                <c:pt idx="3439">
                  <c:v>14510.7505</c:v>
                </c:pt>
                <c:pt idx="3440">
                  <c:v>13770.97618</c:v>
                </c:pt>
                <c:pt idx="3441">
                  <c:v>8083.5419529999999</c:v>
                </c:pt>
                <c:pt idx="3442">
                  <c:v>2570.1909409999998</c:v>
                </c:pt>
                <c:pt idx="3443">
                  <c:v>2273.62059</c:v>
                </c:pt>
                <c:pt idx="3444">
                  <c:v>3995.3581949999998</c:v>
                </c:pt>
                <c:pt idx="3445">
                  <c:v>7282.2214350000004</c:v>
                </c:pt>
                <c:pt idx="3446">
                  <c:v>2469.5690100000002</c:v>
                </c:pt>
                <c:pt idx="3447">
                  <c:v>2450.6253149999998</c:v>
                </c:pt>
                <c:pt idx="3448">
                  <c:v>10856.176380000001</c:v>
                </c:pt>
                <c:pt idx="3449">
                  <c:v>9075.7682139999997</c:v>
                </c:pt>
                <c:pt idx="3450">
                  <c:v>4654.5823680000003</c:v>
                </c:pt>
                <c:pt idx="3451">
                  <c:v>15394.871800000001</c:v>
                </c:pt>
                <c:pt idx="3452">
                  <c:v>9421.1019610000003</c:v>
                </c:pt>
                <c:pt idx="3453">
                  <c:v>2640.5158630000001</c:v>
                </c:pt>
                <c:pt idx="3454">
                  <c:v>8509.8508870000005</c:v>
                </c:pt>
                <c:pt idx="3455">
                  <c:v>3436.1342810000001</c:v>
                </c:pt>
                <c:pt idx="3456">
                  <c:v>4349.3087500000001</c:v>
                </c:pt>
                <c:pt idx="3457">
                  <c:v>9672.7019419999997</c:v>
                </c:pt>
                <c:pt idx="3458">
                  <c:v>15266.48446</c:v>
                </c:pt>
                <c:pt idx="3459">
                  <c:v>7550.8674689999998</c:v>
                </c:pt>
                <c:pt idx="3460">
                  <c:v>9939.2550850000007</c:v>
                </c:pt>
                <c:pt idx="3461">
                  <c:v>14962.37103</c:v>
                </c:pt>
                <c:pt idx="3462">
                  <c:v>7887.8220199999996</c:v>
                </c:pt>
                <c:pt idx="3463">
                  <c:v>2894.327413</c:v>
                </c:pt>
                <c:pt idx="3464">
                  <c:v>4397.781207</c:v>
                </c:pt>
                <c:pt idx="3465">
                  <c:v>5781.0159990000002</c:v>
                </c:pt>
                <c:pt idx="3466">
                  <c:v>7720.1558850000001</c:v>
                </c:pt>
                <c:pt idx="3467">
                  <c:v>3046.2489759999999</c:v>
                </c:pt>
                <c:pt idx="3468">
                  <c:v>2590.321715</c:v>
                </c:pt>
                <c:pt idx="3469">
                  <c:v>10155.300440000001</c:v>
                </c:pt>
                <c:pt idx="3470">
                  <c:v>2552.00081</c:v>
                </c:pt>
                <c:pt idx="3471">
                  <c:v>9404.4474250000003</c:v>
                </c:pt>
                <c:pt idx="3472">
                  <c:v>5678.0501670000003</c:v>
                </c:pt>
                <c:pt idx="3473">
                  <c:v>3723.1144450000002</c:v>
                </c:pt>
                <c:pt idx="3474">
                  <c:v>8417.1028040000001</c:v>
                </c:pt>
                <c:pt idx="3475">
                  <c:v>2520.028421</c:v>
                </c:pt>
                <c:pt idx="3476">
                  <c:v>8186.3087569999998</c:v>
                </c:pt>
                <c:pt idx="3477">
                  <c:v>4229.9231229999996</c:v>
                </c:pt>
                <c:pt idx="3478">
                  <c:v>5074.2460680000004</c:v>
                </c:pt>
                <c:pt idx="3479">
                  <c:v>12981.529259999999</c:v>
                </c:pt>
                <c:pt idx="3480">
                  <c:v>2744.1728159999998</c:v>
                </c:pt>
                <c:pt idx="3481">
                  <c:v>13226.22345</c:v>
                </c:pt>
                <c:pt idx="3482">
                  <c:v>13178.431629999999</c:v>
                </c:pt>
                <c:pt idx="3483">
                  <c:v>8793.5213029999995</c:v>
                </c:pt>
                <c:pt idx="3484">
                  <c:v>3245.332058</c:v>
                </c:pt>
                <c:pt idx="3485">
                  <c:v>4624.6225930000001</c:v>
                </c:pt>
                <c:pt idx="3486">
                  <c:v>4372.490855</c:v>
                </c:pt>
                <c:pt idx="3487">
                  <c:v>9090.2691809999997</c:v>
                </c:pt>
                <c:pt idx="3488">
                  <c:v>10777.56762</c:v>
                </c:pt>
                <c:pt idx="3489">
                  <c:v>5007.2242980000001</c:v>
                </c:pt>
                <c:pt idx="3490">
                  <c:v>5867.1264199999996</c:v>
                </c:pt>
                <c:pt idx="3491">
                  <c:v>14914.534879999999</c:v>
                </c:pt>
                <c:pt idx="3492">
                  <c:v>5107.1630020000002</c:v>
                </c:pt>
                <c:pt idx="3493">
                  <c:v>3536.6474899999998</c:v>
                </c:pt>
                <c:pt idx="3494">
                  <c:v>2839.7964529999999</c:v>
                </c:pt>
                <c:pt idx="3495">
                  <c:v>2939.939038</c:v>
                </c:pt>
                <c:pt idx="3496">
                  <c:v>2776.6291350000001</c:v>
                </c:pt>
                <c:pt idx="3497">
                  <c:v>5476.5278319999998</c:v>
                </c:pt>
                <c:pt idx="3498">
                  <c:v>3265.156348</c:v>
                </c:pt>
                <c:pt idx="3499">
                  <c:v>8066.0737650000001</c:v>
                </c:pt>
                <c:pt idx="3500">
                  <c:v>3644.8335539999998</c:v>
                </c:pt>
                <c:pt idx="3501">
                  <c:v>6611.1181630000001</c:v>
                </c:pt>
                <c:pt idx="3502">
                  <c:v>7582.1138419999997</c:v>
                </c:pt>
                <c:pt idx="3503">
                  <c:v>2607.8155400000001</c:v>
                </c:pt>
                <c:pt idx="3504">
                  <c:v>7124.2028989999999</c:v>
                </c:pt>
                <c:pt idx="3505">
                  <c:v>9435.5408929999994</c:v>
                </c:pt>
                <c:pt idx="3506">
                  <c:v>8256.2978000000003</c:v>
                </c:pt>
                <c:pt idx="3507">
                  <c:v>5091.1012250000003</c:v>
                </c:pt>
                <c:pt idx="3508">
                  <c:v>5881.813596</c:v>
                </c:pt>
                <c:pt idx="3509">
                  <c:v>7684.8877169999996</c:v>
                </c:pt>
                <c:pt idx="3510">
                  <c:v>10396.531859999999</c:v>
                </c:pt>
                <c:pt idx="3511">
                  <c:v>8545.6089460000003</c:v>
                </c:pt>
                <c:pt idx="3512">
                  <c:v>4408.0714760000001</c:v>
                </c:pt>
                <c:pt idx="3513">
                  <c:v>2562.8438959999999</c:v>
                </c:pt>
                <c:pt idx="3514">
                  <c:v>14886.70602</c:v>
                </c:pt>
                <c:pt idx="3515">
                  <c:v>7452.9987890000002</c:v>
                </c:pt>
                <c:pt idx="3516">
                  <c:v>3981.775889</c:v>
                </c:pt>
                <c:pt idx="3517">
                  <c:v>5111.3579870000003</c:v>
                </c:pt>
                <c:pt idx="3518">
                  <c:v>7439.978924</c:v>
                </c:pt>
                <c:pt idx="3519">
                  <c:v>4974.801539</c:v>
                </c:pt>
                <c:pt idx="3520">
                  <c:v>6238.0544159999999</c:v>
                </c:pt>
                <c:pt idx="3521">
                  <c:v>2682.9124539999998</c:v>
                </c:pt>
                <c:pt idx="3522">
                  <c:v>2837.163399</c:v>
                </c:pt>
                <c:pt idx="3523">
                  <c:v>4118.5885539999999</c:v>
                </c:pt>
                <c:pt idx="3524">
                  <c:v>2472.4692089999999</c:v>
                </c:pt>
                <c:pt idx="3525">
                  <c:v>4139.5331580000002</c:v>
                </c:pt>
                <c:pt idx="3526">
                  <c:v>4100.465956</c:v>
                </c:pt>
                <c:pt idx="3527">
                  <c:v>5278.2013939999997</c:v>
                </c:pt>
                <c:pt idx="3528">
                  <c:v>8056.8981190000004</c:v>
                </c:pt>
                <c:pt idx="3529">
                  <c:v>9185.0253009999997</c:v>
                </c:pt>
                <c:pt idx="3530">
                  <c:v>15417.73444</c:v>
                </c:pt>
                <c:pt idx="3531">
                  <c:v>6829.413399</c:v>
                </c:pt>
                <c:pt idx="3532">
                  <c:v>8500.9094170000008</c:v>
                </c:pt>
                <c:pt idx="3533">
                  <c:v>8847.4442209999997</c:v>
                </c:pt>
                <c:pt idx="3534">
                  <c:v>2840.8998489999999</c:v>
                </c:pt>
                <c:pt idx="3535">
                  <c:v>2609.829612</c:v>
                </c:pt>
                <c:pt idx="3536">
                  <c:v>7901.7442380000002</c:v>
                </c:pt>
                <c:pt idx="3537">
                  <c:v>5021.6862449999999</c:v>
                </c:pt>
                <c:pt idx="3538">
                  <c:v>4654.8410889999996</c:v>
                </c:pt>
                <c:pt idx="3539">
                  <c:v>2719.5069960000001</c:v>
                </c:pt>
                <c:pt idx="3540">
                  <c:v>4726.8693270000003</c:v>
                </c:pt>
                <c:pt idx="3541">
                  <c:v>8595.7263989999992</c:v>
                </c:pt>
                <c:pt idx="3542">
                  <c:v>2797.674845</c:v>
                </c:pt>
                <c:pt idx="3543">
                  <c:v>5344.9896239999998</c:v>
                </c:pt>
                <c:pt idx="3544">
                  <c:v>4595.5245480000003</c:v>
                </c:pt>
                <c:pt idx="3545">
                  <c:v>5794.1042340000004</c:v>
                </c:pt>
                <c:pt idx="3546">
                  <c:v>5332.4626939999998</c:v>
                </c:pt>
                <c:pt idx="3547">
                  <c:v>6680.1468009999999</c:v>
                </c:pt>
                <c:pt idx="3548">
                  <c:v>7910.8667180000002</c:v>
                </c:pt>
                <c:pt idx="3549">
                  <c:v>12516.92188</c:v>
                </c:pt>
                <c:pt idx="3550">
                  <c:v>2325.2594829999998</c:v>
                </c:pt>
                <c:pt idx="3551">
                  <c:v>3964.1512630000002</c:v>
                </c:pt>
                <c:pt idx="3552">
                  <c:v>7486.0880150000003</c:v>
                </c:pt>
                <c:pt idx="3553">
                  <c:v>6707.9941479999998</c:v>
                </c:pt>
                <c:pt idx="3554">
                  <c:v>12902.093220000001</c:v>
                </c:pt>
                <c:pt idx="3555">
                  <c:v>5926.7293790000003</c:v>
                </c:pt>
                <c:pt idx="3556">
                  <c:v>5148.6532029999998</c:v>
                </c:pt>
                <c:pt idx="3557">
                  <c:v>6827.1782020000001</c:v>
                </c:pt>
                <c:pt idx="3558">
                  <c:v>4670.058282</c:v>
                </c:pt>
                <c:pt idx="3559">
                  <c:v>5363.0765469999997</c:v>
                </c:pt>
                <c:pt idx="3560">
                  <c:v>6961.945557</c:v>
                </c:pt>
                <c:pt idx="3561">
                  <c:v>8624.9176630000002</c:v>
                </c:pt>
                <c:pt idx="3562">
                  <c:v>3382.223536</c:v>
                </c:pt>
                <c:pt idx="3563">
                  <c:v>2319.8185490000001</c:v>
                </c:pt>
                <c:pt idx="3564">
                  <c:v>8807.4868310000002</c:v>
                </c:pt>
                <c:pt idx="3565">
                  <c:v>2491.3170239999999</c:v>
                </c:pt>
                <c:pt idx="3566">
                  <c:v>7853.9614089999995</c:v>
                </c:pt>
                <c:pt idx="3567">
                  <c:v>9816.5283020000006</c:v>
                </c:pt>
                <c:pt idx="3568">
                  <c:v>6689.0227279999999</c:v>
                </c:pt>
                <c:pt idx="3569">
                  <c:v>11323.35555</c:v>
                </c:pt>
                <c:pt idx="3570">
                  <c:v>6333.030812</c:v>
                </c:pt>
                <c:pt idx="3571">
                  <c:v>3139.1693529999998</c:v>
                </c:pt>
                <c:pt idx="3572">
                  <c:v>2617.1826609999998</c:v>
                </c:pt>
                <c:pt idx="3573">
                  <c:v>3732.5685360000002</c:v>
                </c:pt>
                <c:pt idx="3574">
                  <c:v>4433.6940279999999</c:v>
                </c:pt>
                <c:pt idx="3575">
                  <c:v>3478.8870230000002</c:v>
                </c:pt>
                <c:pt idx="3576">
                  <c:v>5009.5952909999996</c:v>
                </c:pt>
                <c:pt idx="3577">
                  <c:v>8417.0044010000001</c:v>
                </c:pt>
                <c:pt idx="3578">
                  <c:v>4483.8390440000003</c:v>
                </c:pt>
                <c:pt idx="3579">
                  <c:v>5124.984391</c:v>
                </c:pt>
                <c:pt idx="3580">
                  <c:v>3721.0571180000002</c:v>
                </c:pt>
                <c:pt idx="3581">
                  <c:v>9988.7876180000003</c:v>
                </c:pt>
                <c:pt idx="3582">
                  <c:v>3342.1779569999999</c:v>
                </c:pt>
                <c:pt idx="3583">
                  <c:v>7524.7357460000003</c:v>
                </c:pt>
                <c:pt idx="3584">
                  <c:v>13466.92071</c:v>
                </c:pt>
                <c:pt idx="3585">
                  <c:v>2949.282616</c:v>
                </c:pt>
                <c:pt idx="3586">
                  <c:v>5179.8909549999998</c:v>
                </c:pt>
                <c:pt idx="3587">
                  <c:v>3225.3959880000002</c:v>
                </c:pt>
                <c:pt idx="3588">
                  <c:v>8849.689719</c:v>
                </c:pt>
                <c:pt idx="3589">
                  <c:v>2886.4516020000001</c:v>
                </c:pt>
                <c:pt idx="3590">
                  <c:v>2359.4235990000002</c:v>
                </c:pt>
                <c:pt idx="3591">
                  <c:v>4669.2266399999999</c:v>
                </c:pt>
                <c:pt idx="3592">
                  <c:v>6366.2257749999999</c:v>
                </c:pt>
                <c:pt idx="3593">
                  <c:v>8146.2716019999998</c:v>
                </c:pt>
                <c:pt idx="3594">
                  <c:v>5412.4586209999998</c:v>
                </c:pt>
                <c:pt idx="3595">
                  <c:v>5757.442258</c:v>
                </c:pt>
                <c:pt idx="3596">
                  <c:v>4755.194923</c:v>
                </c:pt>
                <c:pt idx="3597">
                  <c:v>4995.2115190000004</c:v>
                </c:pt>
                <c:pt idx="3598">
                  <c:v>2824.8499670000001</c:v>
                </c:pt>
                <c:pt idx="3599">
                  <c:v>5907.91176</c:v>
                </c:pt>
                <c:pt idx="3600">
                  <c:v>4988.5797940000002</c:v>
                </c:pt>
                <c:pt idx="3601">
                  <c:v>7405.2657849999996</c:v>
                </c:pt>
                <c:pt idx="3602">
                  <c:v>15102.228660000001</c:v>
                </c:pt>
                <c:pt idx="3603">
                  <c:v>9118.9289079999999</c:v>
                </c:pt>
                <c:pt idx="3604">
                  <c:v>2759.9782869999999</c:v>
                </c:pt>
                <c:pt idx="3605">
                  <c:v>15251.579239999999</c:v>
                </c:pt>
                <c:pt idx="3606">
                  <c:v>14517.436809999999</c:v>
                </c:pt>
                <c:pt idx="3607">
                  <c:v>5597.1249600000001</c:v>
                </c:pt>
                <c:pt idx="3608">
                  <c:v>3176.3564879999999</c:v>
                </c:pt>
                <c:pt idx="3609">
                  <c:v>4526.1267850000004</c:v>
                </c:pt>
                <c:pt idx="3610">
                  <c:v>2573.7168590000001</c:v>
                </c:pt>
                <c:pt idx="3611">
                  <c:v>6656.7092329999996</c:v>
                </c:pt>
                <c:pt idx="3612">
                  <c:v>3842.794699</c:v>
                </c:pt>
                <c:pt idx="3613">
                  <c:v>3808.122147</c:v>
                </c:pt>
                <c:pt idx="3614">
                  <c:v>15000.84238</c:v>
                </c:pt>
                <c:pt idx="3615">
                  <c:v>5573.1060500000003</c:v>
                </c:pt>
                <c:pt idx="3616">
                  <c:v>6222.2121079999997</c:v>
                </c:pt>
                <c:pt idx="3617">
                  <c:v>5096.6732229999998</c:v>
                </c:pt>
                <c:pt idx="3618">
                  <c:v>6183.1857849999997</c:v>
                </c:pt>
                <c:pt idx="3619">
                  <c:v>9388.9819050000006</c:v>
                </c:pt>
                <c:pt idx="3620">
                  <c:v>8168.7143459999998</c:v>
                </c:pt>
                <c:pt idx="3621">
                  <c:v>13561.2048</c:v>
                </c:pt>
                <c:pt idx="3622">
                  <c:v>6699.2789560000001</c:v>
                </c:pt>
                <c:pt idx="3623">
                  <c:v>4097.3716759999998</c:v>
                </c:pt>
                <c:pt idx="3624">
                  <c:v>5169.4993700000005</c:v>
                </c:pt>
                <c:pt idx="3625">
                  <c:v>6278.7640069999998</c:v>
                </c:pt>
                <c:pt idx="3626">
                  <c:v>3343.9331309999998</c:v>
                </c:pt>
                <c:pt idx="3627">
                  <c:v>4236.84292</c:v>
                </c:pt>
                <c:pt idx="3628">
                  <c:v>3692.5835670000001</c:v>
                </c:pt>
                <c:pt idx="3629">
                  <c:v>6782.5564539999996</c:v>
                </c:pt>
                <c:pt idx="3630">
                  <c:v>3683.472334</c:v>
                </c:pt>
                <c:pt idx="3631">
                  <c:v>13995.689990000001</c:v>
                </c:pt>
                <c:pt idx="3632">
                  <c:v>5619.6890839999996</c:v>
                </c:pt>
                <c:pt idx="3633">
                  <c:v>8331.6483360000002</c:v>
                </c:pt>
                <c:pt idx="3634">
                  <c:v>4171.1871499999997</c:v>
                </c:pt>
                <c:pt idx="3635">
                  <c:v>7873.5673319999996</c:v>
                </c:pt>
                <c:pt idx="3636">
                  <c:v>10677.253849999999</c:v>
                </c:pt>
                <c:pt idx="3637">
                  <c:v>14687.079589999999</c:v>
                </c:pt>
                <c:pt idx="3638">
                  <c:v>5394.7032289999997</c:v>
                </c:pt>
                <c:pt idx="3639">
                  <c:v>2230.7557160000001</c:v>
                </c:pt>
                <c:pt idx="3640">
                  <c:v>7771.0180549999995</c:v>
                </c:pt>
                <c:pt idx="3641">
                  <c:v>4103.8491919999997</c:v>
                </c:pt>
                <c:pt idx="3642">
                  <c:v>7221.1517020000001</c:v>
                </c:pt>
                <c:pt idx="3643">
                  <c:v>12285.0473</c:v>
                </c:pt>
                <c:pt idx="3644">
                  <c:v>5704.6798939999999</c:v>
                </c:pt>
                <c:pt idx="3645">
                  <c:v>2433.913419</c:v>
                </c:pt>
                <c:pt idx="3646">
                  <c:v>4921.7522959999997</c:v>
                </c:pt>
                <c:pt idx="3647">
                  <c:v>4660.0068680000004</c:v>
                </c:pt>
                <c:pt idx="3648">
                  <c:v>2541.522907</c:v>
                </c:pt>
                <c:pt idx="3649">
                  <c:v>11658.599270000001</c:v>
                </c:pt>
                <c:pt idx="3650">
                  <c:v>11131.56637</c:v>
                </c:pt>
                <c:pt idx="3651">
                  <c:v>4733.5073430000002</c:v>
                </c:pt>
                <c:pt idx="3652">
                  <c:v>8776.3634480000001</c:v>
                </c:pt>
                <c:pt idx="3653">
                  <c:v>7804.022473</c:v>
                </c:pt>
                <c:pt idx="3654">
                  <c:v>2522.256441</c:v>
                </c:pt>
                <c:pt idx="3655">
                  <c:v>9536.3383819999999</c:v>
                </c:pt>
                <c:pt idx="3656">
                  <c:v>4711.0801979999997</c:v>
                </c:pt>
                <c:pt idx="3657">
                  <c:v>3801.2822660000002</c:v>
                </c:pt>
                <c:pt idx="3658">
                  <c:v>6515.0264809999999</c:v>
                </c:pt>
                <c:pt idx="3659">
                  <c:v>4739.861234</c:v>
                </c:pt>
                <c:pt idx="3660">
                  <c:v>3980.8387349999998</c:v>
                </c:pt>
                <c:pt idx="3661">
                  <c:v>4990.3435380000001</c:v>
                </c:pt>
                <c:pt idx="3662">
                  <c:v>2562.6047279999998</c:v>
                </c:pt>
                <c:pt idx="3663">
                  <c:v>7355.3499080000001</c:v>
                </c:pt>
                <c:pt idx="3664">
                  <c:v>5041.4470240000001</c:v>
                </c:pt>
                <c:pt idx="3665">
                  <c:v>12731.95161</c:v>
                </c:pt>
                <c:pt idx="3666">
                  <c:v>8879.7900169999994</c:v>
                </c:pt>
                <c:pt idx="3667">
                  <c:v>2872.6691639999999</c:v>
                </c:pt>
                <c:pt idx="3668">
                  <c:v>11058.22493</c:v>
                </c:pt>
                <c:pt idx="3669">
                  <c:v>7138.1677120000004</c:v>
                </c:pt>
                <c:pt idx="3670">
                  <c:v>8613.4646269999994</c:v>
                </c:pt>
                <c:pt idx="3671">
                  <c:v>3861.486269</c:v>
                </c:pt>
                <c:pt idx="3672">
                  <c:v>2482.9155770000002</c:v>
                </c:pt>
                <c:pt idx="3673">
                  <c:v>3133.0182420000001</c:v>
                </c:pt>
                <c:pt idx="3674">
                  <c:v>7123.0823879999998</c:v>
                </c:pt>
                <c:pt idx="3675">
                  <c:v>12741.847540000001</c:v>
                </c:pt>
                <c:pt idx="3676">
                  <c:v>3176.8656089999999</c:v>
                </c:pt>
                <c:pt idx="3677">
                  <c:v>5470.0605610000002</c:v>
                </c:pt>
                <c:pt idx="3678">
                  <c:v>4582.6477059999997</c:v>
                </c:pt>
                <c:pt idx="3679">
                  <c:v>5350.2149179999997</c:v>
                </c:pt>
                <c:pt idx="3680">
                  <c:v>5580.9165139999996</c:v>
                </c:pt>
                <c:pt idx="3681">
                  <c:v>7048.544758</c:v>
                </c:pt>
                <c:pt idx="3682">
                  <c:v>15306.22493</c:v>
                </c:pt>
                <c:pt idx="3683">
                  <c:v>9657.5794979999991</c:v>
                </c:pt>
                <c:pt idx="3684">
                  <c:v>3985.319833</c:v>
                </c:pt>
                <c:pt idx="3685">
                  <c:v>9816.5283020000006</c:v>
                </c:pt>
                <c:pt idx="3686">
                  <c:v>4122.9646320000002</c:v>
                </c:pt>
                <c:pt idx="3687">
                  <c:v>2556.6092170000002</c:v>
                </c:pt>
                <c:pt idx="3688">
                  <c:v>8427.1724859999995</c:v>
                </c:pt>
                <c:pt idx="3689">
                  <c:v>2348.0288679999999</c:v>
                </c:pt>
                <c:pt idx="3690">
                  <c:v>4089.463358</c:v>
                </c:pt>
                <c:pt idx="3691">
                  <c:v>2483.6713399999999</c:v>
                </c:pt>
                <c:pt idx="3692">
                  <c:v>5278.1837589999996</c:v>
                </c:pt>
                <c:pt idx="3693">
                  <c:v>13727.799720000001</c:v>
                </c:pt>
                <c:pt idx="3694">
                  <c:v>10963.95723</c:v>
                </c:pt>
                <c:pt idx="3695">
                  <c:v>5555.8302050000002</c:v>
                </c:pt>
                <c:pt idx="3696">
                  <c:v>3261.0174400000001</c:v>
                </c:pt>
                <c:pt idx="3697">
                  <c:v>11029.92619</c:v>
                </c:pt>
                <c:pt idx="3698">
                  <c:v>4770.5509110000003</c:v>
                </c:pt>
                <c:pt idx="3699">
                  <c:v>2734.3281569999999</c:v>
                </c:pt>
                <c:pt idx="3700">
                  <c:v>3748.1440600000001</c:v>
                </c:pt>
                <c:pt idx="3701">
                  <c:v>4770.5509110000003</c:v>
                </c:pt>
                <c:pt idx="3702">
                  <c:v>8509.8508870000005</c:v>
                </c:pt>
                <c:pt idx="3703">
                  <c:v>5421.0486300000002</c:v>
                </c:pt>
                <c:pt idx="3704">
                  <c:v>2916.4174600000001</c:v>
                </c:pt>
                <c:pt idx="3705">
                  <c:v>13363.52356</c:v>
                </c:pt>
                <c:pt idx="3706">
                  <c:v>3974.8584810000002</c:v>
                </c:pt>
                <c:pt idx="3707">
                  <c:v>14710.43268</c:v>
                </c:pt>
                <c:pt idx="3708">
                  <c:v>5936.3440430000001</c:v>
                </c:pt>
                <c:pt idx="3709">
                  <c:v>2862.1802619999999</c:v>
                </c:pt>
                <c:pt idx="3710">
                  <c:v>8427.1724859999995</c:v>
                </c:pt>
                <c:pt idx="3711">
                  <c:v>8622.8353750000006</c:v>
                </c:pt>
                <c:pt idx="3712">
                  <c:v>2300.6915469999999</c:v>
                </c:pt>
                <c:pt idx="3713">
                  <c:v>10056.5083</c:v>
                </c:pt>
                <c:pt idx="3714">
                  <c:v>9118.1480929999998</c:v>
                </c:pt>
                <c:pt idx="3715">
                  <c:v>5507.2421759999997</c:v>
                </c:pt>
                <c:pt idx="3716">
                  <c:v>10972.067779999999</c:v>
                </c:pt>
                <c:pt idx="3717">
                  <c:v>7840.1657779999996</c:v>
                </c:pt>
                <c:pt idx="3718">
                  <c:v>5504.1390330000004</c:v>
                </c:pt>
                <c:pt idx="3719">
                  <c:v>4792.8104439999997</c:v>
                </c:pt>
                <c:pt idx="3720">
                  <c:v>4187.77657</c:v>
                </c:pt>
                <c:pt idx="3721">
                  <c:v>2718.3752469999999</c:v>
                </c:pt>
                <c:pt idx="3722">
                  <c:v>8257.6665119999998</c:v>
                </c:pt>
                <c:pt idx="3723">
                  <c:v>12663.596659999999</c:v>
                </c:pt>
                <c:pt idx="3724">
                  <c:v>2647.5197410000001</c:v>
                </c:pt>
                <c:pt idx="3725">
                  <c:v>4830.9088730000003</c:v>
                </c:pt>
                <c:pt idx="3726">
                  <c:v>4558.4288070000002</c:v>
                </c:pt>
                <c:pt idx="3727">
                  <c:v>2127.9235699999999</c:v>
                </c:pt>
                <c:pt idx="3728">
                  <c:v>2546.866098</c:v>
                </c:pt>
                <c:pt idx="3729">
                  <c:v>4992.9208870000002</c:v>
                </c:pt>
                <c:pt idx="3730">
                  <c:v>12741.847540000001</c:v>
                </c:pt>
                <c:pt idx="3731">
                  <c:v>7863.0277299999998</c:v>
                </c:pt>
                <c:pt idx="3732">
                  <c:v>5131.3605250000001</c:v>
                </c:pt>
                <c:pt idx="3733">
                  <c:v>2275.4015829999998</c:v>
                </c:pt>
                <c:pt idx="3734">
                  <c:v>2356.074955</c:v>
                </c:pt>
                <c:pt idx="3735">
                  <c:v>4978.9502570000004</c:v>
                </c:pt>
                <c:pt idx="3736">
                  <c:v>6521.368813</c:v>
                </c:pt>
                <c:pt idx="3737">
                  <c:v>7564.6119509999999</c:v>
                </c:pt>
                <c:pt idx="3738">
                  <c:v>11631.87866</c:v>
                </c:pt>
                <c:pt idx="3739">
                  <c:v>7180.2838970000003</c:v>
                </c:pt>
                <c:pt idx="3740">
                  <c:v>12168.744919999999</c:v>
                </c:pt>
                <c:pt idx="3741">
                  <c:v>2248.4496330000002</c:v>
                </c:pt>
                <c:pt idx="3742">
                  <c:v>2530.3319999999999</c:v>
                </c:pt>
                <c:pt idx="3743">
                  <c:v>4653.0942590000004</c:v>
                </c:pt>
                <c:pt idx="3744">
                  <c:v>2354.3221789999998</c:v>
                </c:pt>
                <c:pt idx="3745">
                  <c:v>8417.1595379999999</c:v>
                </c:pt>
                <c:pt idx="3746">
                  <c:v>5717.743109</c:v>
                </c:pt>
                <c:pt idx="3747">
                  <c:v>4623.5367059999999</c:v>
                </c:pt>
                <c:pt idx="3748">
                  <c:v>6521.368813</c:v>
                </c:pt>
                <c:pt idx="3749">
                  <c:v>5507.155471</c:v>
                </c:pt>
                <c:pt idx="3750">
                  <c:v>2674.730716</c:v>
                </c:pt>
                <c:pt idx="3751">
                  <c:v>5817.8323549999996</c:v>
                </c:pt>
                <c:pt idx="3752">
                  <c:v>4646.3872670000001</c:v>
                </c:pt>
                <c:pt idx="3753">
                  <c:v>2226.589837</c:v>
                </c:pt>
                <c:pt idx="3754">
                  <c:v>7651.0992580000002</c:v>
                </c:pt>
                <c:pt idx="3755">
                  <c:v>2305.0560479999999</c:v>
                </c:pt>
                <c:pt idx="3756">
                  <c:v>11960.475769999999</c:v>
                </c:pt>
                <c:pt idx="3757">
                  <c:v>11315.203729999999</c:v>
                </c:pt>
                <c:pt idx="3758">
                  <c:v>7212.5239110000002</c:v>
                </c:pt>
                <c:pt idx="3759">
                  <c:v>5255.576016</c:v>
                </c:pt>
                <c:pt idx="3760">
                  <c:v>4794.9641899999997</c:v>
                </c:pt>
                <c:pt idx="3761">
                  <c:v>2659.7056499999999</c:v>
                </c:pt>
                <c:pt idx="3762">
                  <c:v>10083.48688</c:v>
                </c:pt>
                <c:pt idx="3763">
                  <c:v>5687.897911</c:v>
                </c:pt>
                <c:pt idx="3764">
                  <c:v>3059.426954</c:v>
                </c:pt>
                <c:pt idx="3765">
                  <c:v>4945.072236</c:v>
                </c:pt>
                <c:pt idx="3766">
                  <c:v>8609.1582149999995</c:v>
                </c:pt>
                <c:pt idx="3767">
                  <c:v>5157.053124</c:v>
                </c:pt>
                <c:pt idx="3768">
                  <c:v>3748.99343</c:v>
                </c:pt>
                <c:pt idx="3769">
                  <c:v>7462.9262630000003</c:v>
                </c:pt>
                <c:pt idx="3770">
                  <c:v>15063.501179999999</c:v>
                </c:pt>
                <c:pt idx="3771">
                  <c:v>9657.5794979999991</c:v>
                </c:pt>
                <c:pt idx="3772">
                  <c:v>2799.4703180000001</c:v>
                </c:pt>
                <c:pt idx="3773">
                  <c:v>2759.9782869999999</c:v>
                </c:pt>
                <c:pt idx="3774">
                  <c:v>5392.4995390000004</c:v>
                </c:pt>
                <c:pt idx="3775">
                  <c:v>5392.5025310000001</c:v>
                </c:pt>
                <c:pt idx="3776">
                  <c:v>3574.9907250000001</c:v>
                </c:pt>
                <c:pt idx="3777">
                  <c:v>5608.172012</c:v>
                </c:pt>
                <c:pt idx="3778">
                  <c:v>4754.653816</c:v>
                </c:pt>
                <c:pt idx="3779">
                  <c:v>2239.647297</c:v>
                </c:pt>
                <c:pt idx="3780">
                  <c:v>7356.3835179999996</c:v>
                </c:pt>
                <c:pt idx="3781">
                  <c:v>13283.864460000001</c:v>
                </c:pt>
                <c:pt idx="3782">
                  <c:v>6893.1719970000004</c:v>
                </c:pt>
                <c:pt idx="3783">
                  <c:v>3966.1295049999999</c:v>
                </c:pt>
                <c:pt idx="3784">
                  <c:v>5447.2010659999996</c:v>
                </c:pt>
                <c:pt idx="3785">
                  <c:v>4644.9039199999997</c:v>
                </c:pt>
                <c:pt idx="3786">
                  <c:v>5318.8966399999999</c:v>
                </c:pt>
                <c:pt idx="3787">
                  <c:v>2491.2576039999999</c:v>
                </c:pt>
                <c:pt idx="3788">
                  <c:v>12296.49757</c:v>
                </c:pt>
                <c:pt idx="3789">
                  <c:v>6273.9118740000004</c:v>
                </c:pt>
                <c:pt idx="3790">
                  <c:v>6366.2257749999999</c:v>
                </c:pt>
                <c:pt idx="3791">
                  <c:v>6005.8473750000003</c:v>
                </c:pt>
                <c:pt idx="3792">
                  <c:v>11981.98481</c:v>
                </c:pt>
                <c:pt idx="3793">
                  <c:v>11885.96797</c:v>
                </c:pt>
                <c:pt idx="3794">
                  <c:v>4717.6287300000004</c:v>
                </c:pt>
                <c:pt idx="3795">
                  <c:v>4778.6826440000004</c:v>
                </c:pt>
                <c:pt idx="3796">
                  <c:v>2402.3332839999998</c:v>
                </c:pt>
                <c:pt idx="3797">
                  <c:v>13197.92893</c:v>
                </c:pt>
                <c:pt idx="3798">
                  <c:v>8509.8508870000005</c:v>
                </c:pt>
                <c:pt idx="3799">
                  <c:v>4774.379355</c:v>
                </c:pt>
                <c:pt idx="3800">
                  <c:v>9113.6943229999997</c:v>
                </c:pt>
                <c:pt idx="3801">
                  <c:v>7663.8714319999999</c:v>
                </c:pt>
                <c:pt idx="3802">
                  <c:v>2599.9684379999999</c:v>
                </c:pt>
                <c:pt idx="3803">
                  <c:v>8819.0189339999997</c:v>
                </c:pt>
                <c:pt idx="3804">
                  <c:v>6857.5199279999997</c:v>
                </c:pt>
                <c:pt idx="3805">
                  <c:v>7109.3414380000004</c:v>
                </c:pt>
                <c:pt idx="3806">
                  <c:v>2842.8223370000001</c:v>
                </c:pt>
                <c:pt idx="3807">
                  <c:v>12846.447700000001</c:v>
                </c:pt>
                <c:pt idx="3808">
                  <c:v>3498.7738570000001</c:v>
                </c:pt>
                <c:pt idx="3809">
                  <c:v>6005.2147919999998</c:v>
                </c:pt>
                <c:pt idx="3810">
                  <c:v>4344.5244620000003</c:v>
                </c:pt>
                <c:pt idx="3811">
                  <c:v>4466.9774779999998</c:v>
                </c:pt>
                <c:pt idx="3812">
                  <c:v>7849.1255330000004</c:v>
                </c:pt>
                <c:pt idx="3813">
                  <c:v>4250.7751829999997</c:v>
                </c:pt>
                <c:pt idx="3814">
                  <c:v>6073.2419520000003</c:v>
                </c:pt>
                <c:pt idx="3815">
                  <c:v>6729.8679249999996</c:v>
                </c:pt>
                <c:pt idx="3816">
                  <c:v>2588.8602209999999</c:v>
                </c:pt>
                <c:pt idx="3817">
                  <c:v>7305.9364329999999</c:v>
                </c:pt>
                <c:pt idx="3818">
                  <c:v>8531.4011250000003</c:v>
                </c:pt>
                <c:pt idx="3819">
                  <c:v>8618.295865</c:v>
                </c:pt>
                <c:pt idx="3820">
                  <c:v>4957.0336029999999</c:v>
                </c:pt>
                <c:pt idx="3821">
                  <c:v>12255.12414</c:v>
                </c:pt>
                <c:pt idx="3822">
                  <c:v>9624.9389030000002</c:v>
                </c:pt>
                <c:pt idx="3823">
                  <c:v>7080.1318719999999</c:v>
                </c:pt>
                <c:pt idx="3824">
                  <c:v>7053.302737</c:v>
                </c:pt>
                <c:pt idx="3825">
                  <c:v>5365.5416100000002</c:v>
                </c:pt>
                <c:pt idx="3826">
                  <c:v>4306.5593500000004</c:v>
                </c:pt>
                <c:pt idx="3827">
                  <c:v>5970.8169209999996</c:v>
                </c:pt>
                <c:pt idx="3828">
                  <c:v>8879.7900169999994</c:v>
                </c:pt>
                <c:pt idx="3829">
                  <c:v>4458.1133689999997</c:v>
                </c:pt>
                <c:pt idx="3830">
                  <c:v>5565.8924770000003</c:v>
                </c:pt>
                <c:pt idx="3831">
                  <c:v>5813.2421210000002</c:v>
                </c:pt>
                <c:pt idx="3832">
                  <c:v>8365.9634540000006</c:v>
                </c:pt>
                <c:pt idx="3833">
                  <c:v>7275.9211059999998</c:v>
                </c:pt>
                <c:pt idx="3834">
                  <c:v>15083.78498</c:v>
                </c:pt>
                <c:pt idx="3835">
                  <c:v>8458.9124759999995</c:v>
                </c:pt>
                <c:pt idx="3836">
                  <c:v>8010.9689820000003</c:v>
                </c:pt>
                <c:pt idx="3837">
                  <c:v>2514.4285610000002</c:v>
                </c:pt>
                <c:pt idx="3838">
                  <c:v>4112.6250470000004</c:v>
                </c:pt>
                <c:pt idx="3839">
                  <c:v>4369.6977420000003</c:v>
                </c:pt>
                <c:pt idx="3840">
                  <c:v>7356.0104389999997</c:v>
                </c:pt>
                <c:pt idx="3841">
                  <c:v>10656.881950000001</c:v>
                </c:pt>
                <c:pt idx="3842">
                  <c:v>5365.9759780000004</c:v>
                </c:pt>
                <c:pt idx="3843">
                  <c:v>6047.0251600000001</c:v>
                </c:pt>
                <c:pt idx="3844">
                  <c:v>2885.7424409999999</c:v>
                </c:pt>
                <c:pt idx="3845">
                  <c:v>2635.148447</c:v>
                </c:pt>
                <c:pt idx="3846">
                  <c:v>2413.8884050000001</c:v>
                </c:pt>
                <c:pt idx="3847">
                  <c:v>8341.9299050000009</c:v>
                </c:pt>
                <c:pt idx="3848">
                  <c:v>2487.2562480000001</c:v>
                </c:pt>
                <c:pt idx="3849">
                  <c:v>9212.6132749999997</c:v>
                </c:pt>
                <c:pt idx="3850">
                  <c:v>7017.1455859999996</c:v>
                </c:pt>
                <c:pt idx="3851">
                  <c:v>5481.502923</c:v>
                </c:pt>
                <c:pt idx="3852">
                  <c:v>10382.38098</c:v>
                </c:pt>
                <c:pt idx="3853">
                  <c:v>5498.9406790000003</c:v>
                </c:pt>
                <c:pt idx="3854">
                  <c:v>4846.3222230000001</c:v>
                </c:pt>
                <c:pt idx="3855">
                  <c:v>14718.11779</c:v>
                </c:pt>
                <c:pt idx="3856">
                  <c:v>9656.7595490000003</c:v>
                </c:pt>
                <c:pt idx="3857">
                  <c:v>4466.1017620000002</c:v>
                </c:pt>
                <c:pt idx="3858">
                  <c:v>2531.7396899999999</c:v>
                </c:pt>
                <c:pt idx="3859">
                  <c:v>8378.3575020000007</c:v>
                </c:pt>
                <c:pt idx="3860">
                  <c:v>5093.007525</c:v>
                </c:pt>
                <c:pt idx="3861">
                  <c:v>13352.56134</c:v>
                </c:pt>
                <c:pt idx="3862">
                  <c:v>14206.98091</c:v>
                </c:pt>
                <c:pt idx="3863">
                  <c:v>10232.854149999999</c:v>
                </c:pt>
                <c:pt idx="3864">
                  <c:v>8641.046574</c:v>
                </c:pt>
                <c:pt idx="3865">
                  <c:v>7334.9158209999996</c:v>
                </c:pt>
                <c:pt idx="3866">
                  <c:v>7462.9262630000003</c:v>
                </c:pt>
                <c:pt idx="3867">
                  <c:v>3635.0283119999999</c:v>
                </c:pt>
                <c:pt idx="3868">
                  <c:v>5525.8366230000001</c:v>
                </c:pt>
                <c:pt idx="3869">
                  <c:v>4335.3531309999998</c:v>
                </c:pt>
                <c:pt idx="3870">
                  <c:v>4832.1173090000002</c:v>
                </c:pt>
                <c:pt idx="3871">
                  <c:v>9267.9200189999992</c:v>
                </c:pt>
                <c:pt idx="3872">
                  <c:v>14700.49784</c:v>
                </c:pt>
                <c:pt idx="3873">
                  <c:v>4905.1270759999998</c:v>
                </c:pt>
                <c:pt idx="3874">
                  <c:v>7289.297853</c:v>
                </c:pt>
                <c:pt idx="3875">
                  <c:v>8478.8241550000002</c:v>
                </c:pt>
                <c:pt idx="3876">
                  <c:v>7952.8368730000002</c:v>
                </c:pt>
                <c:pt idx="3877">
                  <c:v>2869.997625</c:v>
                </c:pt>
                <c:pt idx="3878">
                  <c:v>10529.848669999999</c:v>
                </c:pt>
                <c:pt idx="3879">
                  <c:v>5497.6598830000003</c:v>
                </c:pt>
                <c:pt idx="3880">
                  <c:v>7090.4685280000003</c:v>
                </c:pt>
                <c:pt idx="3881">
                  <c:v>2727.682464</c:v>
                </c:pt>
                <c:pt idx="3882">
                  <c:v>11814.53241</c:v>
                </c:pt>
                <c:pt idx="3883">
                  <c:v>4090.7506779999999</c:v>
                </c:pt>
                <c:pt idx="3884">
                  <c:v>5181.620895</c:v>
                </c:pt>
                <c:pt idx="3885">
                  <c:v>6172.3924059999999</c:v>
                </c:pt>
                <c:pt idx="3886">
                  <c:v>2487.3580489999999</c:v>
                </c:pt>
                <c:pt idx="3887">
                  <c:v>13094.204599999999</c:v>
                </c:pt>
                <c:pt idx="3888">
                  <c:v>4688.459288</c:v>
                </c:pt>
                <c:pt idx="3889">
                  <c:v>2703.4662560000002</c:v>
                </c:pt>
                <c:pt idx="3890">
                  <c:v>11315.203729999999</c:v>
                </c:pt>
                <c:pt idx="3891">
                  <c:v>8679.838135</c:v>
                </c:pt>
                <c:pt idx="3892">
                  <c:v>5979.7241610000001</c:v>
                </c:pt>
                <c:pt idx="3893">
                  <c:v>10996.71336</c:v>
                </c:pt>
                <c:pt idx="3894">
                  <c:v>11718.41696</c:v>
                </c:pt>
                <c:pt idx="3895">
                  <c:v>6941.8729309999999</c:v>
                </c:pt>
                <c:pt idx="3896">
                  <c:v>2551.3140130000002</c:v>
                </c:pt>
                <c:pt idx="3897">
                  <c:v>10656.881950000001</c:v>
                </c:pt>
                <c:pt idx="3898">
                  <c:v>9333.3336309999995</c:v>
                </c:pt>
                <c:pt idx="3899">
                  <c:v>7507.4553720000004</c:v>
                </c:pt>
                <c:pt idx="3900">
                  <c:v>5320.0811590000003</c:v>
                </c:pt>
                <c:pt idx="3901">
                  <c:v>8609.1582149999995</c:v>
                </c:pt>
                <c:pt idx="3902">
                  <c:v>12298.686299999999</c:v>
                </c:pt>
                <c:pt idx="3903">
                  <c:v>7285.0309829999997</c:v>
                </c:pt>
                <c:pt idx="3904">
                  <c:v>6714.0706980000004</c:v>
                </c:pt>
                <c:pt idx="3905">
                  <c:v>2810.4644469999998</c:v>
                </c:pt>
                <c:pt idx="3906">
                  <c:v>15320.37177</c:v>
                </c:pt>
                <c:pt idx="3907">
                  <c:v>8488.5613630000007</c:v>
                </c:pt>
                <c:pt idx="3908">
                  <c:v>2379.1957590000002</c:v>
                </c:pt>
                <c:pt idx="3909">
                  <c:v>13334.26763</c:v>
                </c:pt>
                <c:pt idx="3910">
                  <c:v>3123.0809939999999</c:v>
                </c:pt>
                <c:pt idx="3911">
                  <c:v>2382.7061530000001</c:v>
                </c:pt>
                <c:pt idx="3912">
                  <c:v>7812.8897379999999</c:v>
                </c:pt>
                <c:pt idx="3913">
                  <c:v>14024.358389999999</c:v>
                </c:pt>
                <c:pt idx="3914">
                  <c:v>5334.7848869999998</c:v>
                </c:pt>
                <c:pt idx="3915">
                  <c:v>9700.3541600000008</c:v>
                </c:pt>
                <c:pt idx="3916">
                  <c:v>5703.2888620000003</c:v>
                </c:pt>
                <c:pt idx="3917">
                  <c:v>4280.7470080000003</c:v>
                </c:pt>
                <c:pt idx="3918">
                  <c:v>3398.0522769999998</c:v>
                </c:pt>
                <c:pt idx="3919">
                  <c:v>11044.108469999999</c:v>
                </c:pt>
                <c:pt idx="3920">
                  <c:v>3237.9962089999999</c:v>
                </c:pt>
                <c:pt idx="3921">
                  <c:v>9006.5984019999996</c:v>
                </c:pt>
                <c:pt idx="3922">
                  <c:v>9904.9770270000008</c:v>
                </c:pt>
                <c:pt idx="3923">
                  <c:v>7432.2030789999999</c:v>
                </c:pt>
                <c:pt idx="3924">
                  <c:v>8150.5737589999999</c:v>
                </c:pt>
                <c:pt idx="3925">
                  <c:v>4956.2472349999998</c:v>
                </c:pt>
                <c:pt idx="3926">
                  <c:v>6537.0513790000005</c:v>
                </c:pt>
                <c:pt idx="3927">
                  <c:v>9448.8339309999992</c:v>
                </c:pt>
                <c:pt idx="3928">
                  <c:v>7519.1336309999997</c:v>
                </c:pt>
                <c:pt idx="3929">
                  <c:v>2409.3684880000001</c:v>
                </c:pt>
                <c:pt idx="3930">
                  <c:v>4398.0470530000002</c:v>
                </c:pt>
                <c:pt idx="3931">
                  <c:v>5470.0605610000002</c:v>
                </c:pt>
                <c:pt idx="3932">
                  <c:v>3173.0322430000001</c:v>
                </c:pt>
                <c:pt idx="3933">
                  <c:v>13258.17973</c:v>
                </c:pt>
                <c:pt idx="3934">
                  <c:v>13045.37088</c:v>
                </c:pt>
                <c:pt idx="3935">
                  <c:v>2560.6913060000002</c:v>
                </c:pt>
                <c:pt idx="3936">
                  <c:v>3387.7790100000002</c:v>
                </c:pt>
                <c:pt idx="3937">
                  <c:v>6439.3301949999995</c:v>
                </c:pt>
                <c:pt idx="3938">
                  <c:v>7078.9485990000003</c:v>
                </c:pt>
                <c:pt idx="3939">
                  <c:v>2417.7632359999998</c:v>
                </c:pt>
                <c:pt idx="3940">
                  <c:v>7805.3128699999997</c:v>
                </c:pt>
                <c:pt idx="3941">
                  <c:v>11218.44173</c:v>
                </c:pt>
                <c:pt idx="3942">
                  <c:v>5427.4845910000004</c:v>
                </c:pt>
                <c:pt idx="3943">
                  <c:v>2592.437797</c:v>
                </c:pt>
                <c:pt idx="3944">
                  <c:v>2601.3510959999999</c:v>
                </c:pt>
                <c:pt idx="3945">
                  <c:v>8433.2289849999997</c:v>
                </c:pt>
                <c:pt idx="3946">
                  <c:v>2967.6707970000002</c:v>
                </c:pt>
                <c:pt idx="3947">
                  <c:v>5380.0916260000004</c:v>
                </c:pt>
                <c:pt idx="3948">
                  <c:v>8059.8936709999998</c:v>
                </c:pt>
                <c:pt idx="3949">
                  <c:v>8444.8402170000008</c:v>
                </c:pt>
                <c:pt idx="3950">
                  <c:v>9655.4429550000004</c:v>
                </c:pt>
                <c:pt idx="3951">
                  <c:v>8178.2351070000004</c:v>
                </c:pt>
                <c:pt idx="3952">
                  <c:v>2353.1791210000001</c:v>
                </c:pt>
                <c:pt idx="3953">
                  <c:v>8058.659713</c:v>
                </c:pt>
                <c:pt idx="3954">
                  <c:v>8012.3658660000001</c:v>
                </c:pt>
                <c:pt idx="3955">
                  <c:v>5907.1518679999999</c:v>
                </c:pt>
                <c:pt idx="3956">
                  <c:v>8257.6665119999998</c:v>
                </c:pt>
                <c:pt idx="3957">
                  <c:v>4954.2921040000001</c:v>
                </c:pt>
                <c:pt idx="3958">
                  <c:v>3794.9646130000001</c:v>
                </c:pt>
                <c:pt idx="3959">
                  <c:v>2537.3832069999999</c:v>
                </c:pt>
                <c:pt idx="3960">
                  <c:v>8026.0492299999996</c:v>
                </c:pt>
                <c:pt idx="3961">
                  <c:v>7786.6763810000002</c:v>
                </c:pt>
                <c:pt idx="3962">
                  <c:v>5256.9231769999997</c:v>
                </c:pt>
                <c:pt idx="3963">
                  <c:v>8256.2978000000003</c:v>
                </c:pt>
                <c:pt idx="3964">
                  <c:v>2453.3362419999999</c:v>
                </c:pt>
                <c:pt idx="3965">
                  <c:v>4312.7697980000003</c:v>
                </c:pt>
                <c:pt idx="3966">
                  <c:v>5556.9145799999997</c:v>
                </c:pt>
                <c:pt idx="3967">
                  <c:v>8693.9955890000001</c:v>
                </c:pt>
                <c:pt idx="3968">
                  <c:v>11830.95192</c:v>
                </c:pt>
                <c:pt idx="3969">
                  <c:v>4506.4850059999999</c:v>
                </c:pt>
                <c:pt idx="3970">
                  <c:v>4159.5939209999997</c:v>
                </c:pt>
                <c:pt idx="3971">
                  <c:v>4462.445111</c:v>
                </c:pt>
                <c:pt idx="3972">
                  <c:v>2515.2590019999998</c:v>
                </c:pt>
                <c:pt idx="3973">
                  <c:v>8007.3993760000003</c:v>
                </c:pt>
                <c:pt idx="3974">
                  <c:v>9901.2781180000002</c:v>
                </c:pt>
                <c:pt idx="3975">
                  <c:v>12282.840850000001</c:v>
                </c:pt>
                <c:pt idx="3976">
                  <c:v>8184.5859920000003</c:v>
                </c:pt>
                <c:pt idx="3977">
                  <c:v>6361.8454080000001</c:v>
                </c:pt>
                <c:pt idx="3978">
                  <c:v>8736.5012409999999</c:v>
                </c:pt>
                <c:pt idx="3979">
                  <c:v>4334.0640960000001</c:v>
                </c:pt>
                <c:pt idx="3980">
                  <c:v>4376.3635919999997</c:v>
                </c:pt>
                <c:pt idx="3981">
                  <c:v>9294.0887189999994</c:v>
                </c:pt>
                <c:pt idx="3982">
                  <c:v>2543.0039430000002</c:v>
                </c:pt>
                <c:pt idx="3983">
                  <c:v>6582.4507809999996</c:v>
                </c:pt>
                <c:pt idx="3984">
                  <c:v>4686.4696739999999</c:v>
                </c:pt>
                <c:pt idx="3985">
                  <c:v>14325.152609999999</c:v>
                </c:pt>
                <c:pt idx="3986">
                  <c:v>12743.35175</c:v>
                </c:pt>
                <c:pt idx="3987">
                  <c:v>2434.08581</c:v>
                </c:pt>
                <c:pt idx="3988">
                  <c:v>13432.00289</c:v>
                </c:pt>
                <c:pt idx="3989">
                  <c:v>2753.780996</c:v>
                </c:pt>
                <c:pt idx="3990">
                  <c:v>8653.3023219999995</c:v>
                </c:pt>
                <c:pt idx="3991">
                  <c:v>7057.8888120000001</c:v>
                </c:pt>
                <c:pt idx="3992">
                  <c:v>5906.9402380000001</c:v>
                </c:pt>
                <c:pt idx="3993">
                  <c:v>2937.4245340000002</c:v>
                </c:pt>
                <c:pt idx="3994">
                  <c:v>4974.2353089999997</c:v>
                </c:pt>
                <c:pt idx="3995">
                  <c:v>4268.618821</c:v>
                </c:pt>
                <c:pt idx="3996">
                  <c:v>4601.9137540000002</c:v>
                </c:pt>
                <c:pt idx="3997">
                  <c:v>2404.6337659999999</c:v>
                </c:pt>
                <c:pt idx="3998">
                  <c:v>7638.4428109999999</c:v>
                </c:pt>
                <c:pt idx="3999">
                  <c:v>4623.6248109999997</c:v>
                </c:pt>
                <c:pt idx="4000">
                  <c:v>5470.1817510000001</c:v>
                </c:pt>
                <c:pt idx="4001">
                  <c:v>4999.3458099999998</c:v>
                </c:pt>
                <c:pt idx="4002">
                  <c:v>9275.6814520000007</c:v>
                </c:pt>
                <c:pt idx="4003">
                  <c:v>7595.3352370000002</c:v>
                </c:pt>
                <c:pt idx="4004">
                  <c:v>2810.4644469999998</c:v>
                </c:pt>
                <c:pt idx="4005">
                  <c:v>2337.3566989999999</c:v>
                </c:pt>
                <c:pt idx="4006">
                  <c:v>4668.043154</c:v>
                </c:pt>
                <c:pt idx="4007">
                  <c:v>10972.067779999999</c:v>
                </c:pt>
                <c:pt idx="4008">
                  <c:v>2478.8335959999999</c:v>
                </c:pt>
                <c:pt idx="4009">
                  <c:v>6282.0796449999998</c:v>
                </c:pt>
                <c:pt idx="4010">
                  <c:v>10954.383519999999</c:v>
                </c:pt>
                <c:pt idx="4011">
                  <c:v>3164.378577</c:v>
                </c:pt>
                <c:pt idx="4012">
                  <c:v>7804.5976549999996</c:v>
                </c:pt>
                <c:pt idx="4013">
                  <c:v>5207.1974989999999</c:v>
                </c:pt>
                <c:pt idx="4014">
                  <c:v>2886.4516020000001</c:v>
                </c:pt>
                <c:pt idx="4015">
                  <c:v>2483.6423970000001</c:v>
                </c:pt>
                <c:pt idx="4016">
                  <c:v>4896.2616049999997</c:v>
                </c:pt>
                <c:pt idx="4017">
                  <c:v>4928.0014080000001</c:v>
                </c:pt>
                <c:pt idx="4018">
                  <c:v>8759.5925179999995</c:v>
                </c:pt>
                <c:pt idx="4019">
                  <c:v>11281.524509999999</c:v>
                </c:pt>
                <c:pt idx="4020">
                  <c:v>4315.6705000000002</c:v>
                </c:pt>
                <c:pt idx="4021">
                  <c:v>4491.909095</c:v>
                </c:pt>
                <c:pt idx="4022">
                  <c:v>6745.2483789999997</c:v>
                </c:pt>
                <c:pt idx="4023">
                  <c:v>14503.021290000001</c:v>
                </c:pt>
                <c:pt idx="4024">
                  <c:v>8270.6253309999993</c:v>
                </c:pt>
                <c:pt idx="4025">
                  <c:v>12731.95161</c:v>
                </c:pt>
                <c:pt idx="4026">
                  <c:v>4167.0945380000003</c:v>
                </c:pt>
                <c:pt idx="4027">
                  <c:v>10455.48983</c:v>
                </c:pt>
                <c:pt idx="4028">
                  <c:v>7074.3981039999999</c:v>
                </c:pt>
                <c:pt idx="4029">
                  <c:v>7046.4786979999999</c:v>
                </c:pt>
                <c:pt idx="4030">
                  <c:v>13357.44544</c:v>
                </c:pt>
                <c:pt idx="4031">
                  <c:v>8169.3348459999997</c:v>
                </c:pt>
                <c:pt idx="4032">
                  <c:v>8583.2728540000007</c:v>
                </c:pt>
                <c:pt idx="4033">
                  <c:v>12234.36232</c:v>
                </c:pt>
                <c:pt idx="4034">
                  <c:v>7185.673718</c:v>
                </c:pt>
                <c:pt idx="4035">
                  <c:v>9060.2045209999997</c:v>
                </c:pt>
                <c:pt idx="4036">
                  <c:v>2336.1773309999999</c:v>
                </c:pt>
                <c:pt idx="4037">
                  <c:v>7995.4109099999996</c:v>
                </c:pt>
                <c:pt idx="4038">
                  <c:v>5897.5554270000002</c:v>
                </c:pt>
                <c:pt idx="4039">
                  <c:v>3939.0063700000001</c:v>
                </c:pt>
                <c:pt idx="4040">
                  <c:v>2695.3524440000001</c:v>
                </c:pt>
                <c:pt idx="4041">
                  <c:v>5459.2167939999999</c:v>
                </c:pt>
                <c:pt idx="4042">
                  <c:v>10721.61076</c:v>
                </c:pt>
                <c:pt idx="4043">
                  <c:v>2491.2576039999999</c:v>
                </c:pt>
                <c:pt idx="4044">
                  <c:v>5570.1775500000003</c:v>
                </c:pt>
                <c:pt idx="4045">
                  <c:v>5100.737803</c:v>
                </c:pt>
                <c:pt idx="4046">
                  <c:v>7633.8218219999999</c:v>
                </c:pt>
                <c:pt idx="4047">
                  <c:v>4656.6650639999998</c:v>
                </c:pt>
                <c:pt idx="4048">
                  <c:v>4363.1981999999998</c:v>
                </c:pt>
                <c:pt idx="4049">
                  <c:v>2526.729022</c:v>
                </c:pt>
                <c:pt idx="4050">
                  <c:v>5122.7189269999999</c:v>
                </c:pt>
                <c:pt idx="4051">
                  <c:v>2483.5448879999999</c:v>
                </c:pt>
                <c:pt idx="4052">
                  <c:v>3489.2763690000002</c:v>
                </c:pt>
                <c:pt idx="4053">
                  <c:v>7325.9173019999998</c:v>
                </c:pt>
                <c:pt idx="4054">
                  <c:v>4841.0575349999999</c:v>
                </c:pt>
                <c:pt idx="4055">
                  <c:v>2628.1713239999999</c:v>
                </c:pt>
                <c:pt idx="4056">
                  <c:v>3095.6271240000001</c:v>
                </c:pt>
                <c:pt idx="4057">
                  <c:v>12731.95161</c:v>
                </c:pt>
                <c:pt idx="4058">
                  <c:v>2631.5641350000001</c:v>
                </c:pt>
                <c:pt idx="4059">
                  <c:v>2906.8933120000002</c:v>
                </c:pt>
                <c:pt idx="4060">
                  <c:v>10628.06415</c:v>
                </c:pt>
                <c:pt idx="4061">
                  <c:v>7590.9612880000004</c:v>
                </c:pt>
                <c:pt idx="4062">
                  <c:v>5108.0387549999996</c:v>
                </c:pt>
                <c:pt idx="4063">
                  <c:v>13989.846970000001</c:v>
                </c:pt>
                <c:pt idx="4064">
                  <c:v>3115.704933</c:v>
                </c:pt>
                <c:pt idx="4065">
                  <c:v>13369.44267</c:v>
                </c:pt>
                <c:pt idx="4066">
                  <c:v>8621.1855680000008</c:v>
                </c:pt>
                <c:pt idx="4067">
                  <c:v>10359.019850000001</c:v>
                </c:pt>
                <c:pt idx="4068">
                  <c:v>3241.8384030000002</c:v>
                </c:pt>
                <c:pt idx="4069">
                  <c:v>4344.9901799999998</c:v>
                </c:pt>
                <c:pt idx="4070">
                  <c:v>5332.4626939999998</c:v>
                </c:pt>
                <c:pt idx="4071">
                  <c:v>7692.4560140000003</c:v>
                </c:pt>
                <c:pt idx="4072">
                  <c:v>6930.6254220000001</c:v>
                </c:pt>
                <c:pt idx="4073">
                  <c:v>11610.25439</c:v>
                </c:pt>
                <c:pt idx="4074">
                  <c:v>8937.1186149999994</c:v>
                </c:pt>
                <c:pt idx="4075">
                  <c:v>2462.859762</c:v>
                </c:pt>
                <c:pt idx="4076">
                  <c:v>2300.6915469999999</c:v>
                </c:pt>
                <c:pt idx="4077">
                  <c:v>4078.0233309999999</c:v>
                </c:pt>
                <c:pt idx="4078">
                  <c:v>2868.5988659999998</c:v>
                </c:pt>
                <c:pt idx="4079">
                  <c:v>4428.031583</c:v>
                </c:pt>
                <c:pt idx="4080">
                  <c:v>4061.5902190000002</c:v>
                </c:pt>
                <c:pt idx="4081">
                  <c:v>4904.8947310000003</c:v>
                </c:pt>
                <c:pt idx="4082">
                  <c:v>10827.87278</c:v>
                </c:pt>
                <c:pt idx="4083">
                  <c:v>5745.1215469999997</c:v>
                </c:pt>
                <c:pt idx="4084">
                  <c:v>2423.2597780000001</c:v>
                </c:pt>
                <c:pt idx="4085">
                  <c:v>5926.7293790000003</c:v>
                </c:pt>
                <c:pt idx="4086">
                  <c:v>4605.0366459999996</c:v>
                </c:pt>
                <c:pt idx="4087">
                  <c:v>2132.771675</c:v>
                </c:pt>
                <c:pt idx="4088">
                  <c:v>2643.7157400000001</c:v>
                </c:pt>
                <c:pt idx="4089">
                  <c:v>5824.2241919999997</c:v>
                </c:pt>
                <c:pt idx="4090">
                  <c:v>6889.6161000000002</c:v>
                </c:pt>
                <c:pt idx="4091">
                  <c:v>3008.099115</c:v>
                </c:pt>
                <c:pt idx="4092">
                  <c:v>3286.171949</c:v>
                </c:pt>
                <c:pt idx="4093">
                  <c:v>13552.777760000001</c:v>
                </c:pt>
                <c:pt idx="4094">
                  <c:v>5166.190278</c:v>
                </c:pt>
                <c:pt idx="4095">
                  <c:v>2945.998877</c:v>
                </c:pt>
                <c:pt idx="4096">
                  <c:v>4863.4708110000001</c:v>
                </c:pt>
                <c:pt idx="4097">
                  <c:v>4892.6171279999999</c:v>
                </c:pt>
                <c:pt idx="4098">
                  <c:v>3337.5944100000002</c:v>
                </c:pt>
                <c:pt idx="4099">
                  <c:v>5246.2783749999999</c:v>
                </c:pt>
                <c:pt idx="4100">
                  <c:v>9031.2148589999997</c:v>
                </c:pt>
                <c:pt idx="4101">
                  <c:v>3580.076125</c:v>
                </c:pt>
                <c:pt idx="4102">
                  <c:v>9802.5485090000002</c:v>
                </c:pt>
                <c:pt idx="4103">
                  <c:v>4825.651946</c:v>
                </c:pt>
                <c:pt idx="4104">
                  <c:v>3203.3036950000001</c:v>
                </c:pt>
                <c:pt idx="4105">
                  <c:v>5659.1399380000003</c:v>
                </c:pt>
                <c:pt idx="4106">
                  <c:v>4144.868939</c:v>
                </c:pt>
                <c:pt idx="4107">
                  <c:v>13770.97618</c:v>
                </c:pt>
                <c:pt idx="4108">
                  <c:v>3716.4796550000001</c:v>
                </c:pt>
                <c:pt idx="4109">
                  <c:v>3123.0809939999999</c:v>
                </c:pt>
                <c:pt idx="4110">
                  <c:v>12168.744919999999</c:v>
                </c:pt>
                <c:pt idx="4111">
                  <c:v>2674.730716</c:v>
                </c:pt>
                <c:pt idx="4112">
                  <c:v>12741.847540000001</c:v>
                </c:pt>
                <c:pt idx="4113">
                  <c:v>4037.5472580000001</c:v>
                </c:pt>
                <c:pt idx="4114">
                  <c:v>8628.3033009999999</c:v>
                </c:pt>
                <c:pt idx="4115">
                  <c:v>8217.4275949999992</c:v>
                </c:pt>
                <c:pt idx="4116">
                  <c:v>8110.536059</c:v>
                </c:pt>
                <c:pt idx="4117">
                  <c:v>4766.3673520000002</c:v>
                </c:pt>
                <c:pt idx="4118">
                  <c:v>8819.0189339999997</c:v>
                </c:pt>
                <c:pt idx="4119">
                  <c:v>5171.2729239999999</c:v>
                </c:pt>
                <c:pt idx="4120">
                  <c:v>3896.5727189999998</c:v>
                </c:pt>
                <c:pt idx="4121">
                  <c:v>6005.0273120000002</c:v>
                </c:pt>
                <c:pt idx="4122">
                  <c:v>6869.1853440000004</c:v>
                </c:pt>
                <c:pt idx="4123">
                  <c:v>3054.541283</c:v>
                </c:pt>
                <c:pt idx="4124">
                  <c:v>4874.216555</c:v>
                </c:pt>
                <c:pt idx="4125">
                  <c:v>2747.4296610000001</c:v>
                </c:pt>
                <c:pt idx="4126">
                  <c:v>8717.0498329999991</c:v>
                </c:pt>
                <c:pt idx="4127">
                  <c:v>4099.6590850000002</c:v>
                </c:pt>
                <c:pt idx="4128">
                  <c:v>8189.9677119999997</c:v>
                </c:pt>
                <c:pt idx="4129">
                  <c:v>5225.03143</c:v>
                </c:pt>
                <c:pt idx="4130">
                  <c:v>7949.2842600000004</c:v>
                </c:pt>
                <c:pt idx="4131">
                  <c:v>3135.4056059999998</c:v>
                </c:pt>
                <c:pt idx="4132">
                  <c:v>3939.0063700000001</c:v>
                </c:pt>
                <c:pt idx="4133">
                  <c:v>5325.7245409999996</c:v>
                </c:pt>
                <c:pt idx="4134">
                  <c:v>3459.2309409999998</c:v>
                </c:pt>
                <c:pt idx="4135">
                  <c:v>2753.3127140000001</c:v>
                </c:pt>
                <c:pt idx="4136">
                  <c:v>12866.89474</c:v>
                </c:pt>
                <c:pt idx="4137">
                  <c:v>4420.2489830000004</c:v>
                </c:pt>
                <c:pt idx="4138">
                  <c:v>2756.4725840000001</c:v>
                </c:pt>
                <c:pt idx="4139">
                  <c:v>7743.9184260000002</c:v>
                </c:pt>
                <c:pt idx="4140">
                  <c:v>8169.746083</c:v>
                </c:pt>
                <c:pt idx="4141">
                  <c:v>3569.8646250000002</c:v>
                </c:pt>
                <c:pt idx="4142">
                  <c:v>10656.881950000001</c:v>
                </c:pt>
                <c:pt idx="4143">
                  <c:v>7092.6356349999996</c:v>
                </c:pt>
                <c:pt idx="4144">
                  <c:v>2777.3418849999998</c:v>
                </c:pt>
                <c:pt idx="4145">
                  <c:v>7550.4186499999996</c:v>
                </c:pt>
                <c:pt idx="4146">
                  <c:v>4727.3545480000002</c:v>
                </c:pt>
                <c:pt idx="4147">
                  <c:v>14274.55485</c:v>
                </c:pt>
                <c:pt idx="4148">
                  <c:v>9559.3400239999992</c:v>
                </c:pt>
                <c:pt idx="4149">
                  <c:v>8879.7900169999994</c:v>
                </c:pt>
                <c:pt idx="4150">
                  <c:v>5525.4700039999998</c:v>
                </c:pt>
                <c:pt idx="4151">
                  <c:v>5923.2079999999996</c:v>
                </c:pt>
                <c:pt idx="4152">
                  <c:v>8501.6528839999992</c:v>
                </c:pt>
                <c:pt idx="4153">
                  <c:v>2584.824329</c:v>
                </c:pt>
                <c:pt idx="4154">
                  <c:v>11981.98481</c:v>
                </c:pt>
                <c:pt idx="4155">
                  <c:v>3933.8139930000002</c:v>
                </c:pt>
                <c:pt idx="4156">
                  <c:v>2491.2576039999999</c:v>
                </c:pt>
                <c:pt idx="4157">
                  <c:v>7431.6643690000001</c:v>
                </c:pt>
                <c:pt idx="4158">
                  <c:v>7865.182898</c:v>
                </c:pt>
                <c:pt idx="4159">
                  <c:v>2113.8570300000001</c:v>
                </c:pt>
                <c:pt idx="4160">
                  <c:v>8661.7358839999997</c:v>
                </c:pt>
                <c:pt idx="4161">
                  <c:v>5625.3077679999997</c:v>
                </c:pt>
                <c:pt idx="4162">
                  <c:v>4592.1503739999998</c:v>
                </c:pt>
                <c:pt idx="4163">
                  <c:v>3709.9197239999999</c:v>
                </c:pt>
                <c:pt idx="4164">
                  <c:v>8208.9297150000002</c:v>
                </c:pt>
                <c:pt idx="4165">
                  <c:v>5595.389905</c:v>
                </c:pt>
                <c:pt idx="4166">
                  <c:v>3413.6225599999998</c:v>
                </c:pt>
                <c:pt idx="4167">
                  <c:v>6325.0305959999996</c:v>
                </c:pt>
                <c:pt idx="4168">
                  <c:v>6393.8746119999996</c:v>
                </c:pt>
                <c:pt idx="4169">
                  <c:v>8738.4010130000006</c:v>
                </c:pt>
                <c:pt idx="4170">
                  <c:v>4836.3943609999997</c:v>
                </c:pt>
                <c:pt idx="4171">
                  <c:v>5409.9559259999996</c:v>
                </c:pt>
                <c:pt idx="4172">
                  <c:v>2344.2331880000002</c:v>
                </c:pt>
                <c:pt idx="4173">
                  <c:v>15173.968409999999</c:v>
                </c:pt>
                <c:pt idx="4174">
                  <c:v>11124.20636</c:v>
                </c:pt>
                <c:pt idx="4175">
                  <c:v>4863.2668089999997</c:v>
                </c:pt>
                <c:pt idx="4176">
                  <c:v>5577.5412800000004</c:v>
                </c:pt>
                <c:pt idx="4177">
                  <c:v>4526.9469600000002</c:v>
                </c:pt>
                <c:pt idx="4178">
                  <c:v>2519.5694960000001</c:v>
                </c:pt>
                <c:pt idx="4179">
                  <c:v>4892.4222390000004</c:v>
                </c:pt>
                <c:pt idx="4180">
                  <c:v>8564.7682260000001</c:v>
                </c:pt>
                <c:pt idx="4181">
                  <c:v>4419.5395230000004</c:v>
                </c:pt>
                <c:pt idx="4182">
                  <c:v>5637.7400509999998</c:v>
                </c:pt>
                <c:pt idx="4183">
                  <c:v>5047.4833779999999</c:v>
                </c:pt>
                <c:pt idx="4184">
                  <c:v>4913.1189039999999</c:v>
                </c:pt>
                <c:pt idx="4185">
                  <c:v>5799.063709</c:v>
                </c:pt>
                <c:pt idx="4186">
                  <c:v>5568.9846829999997</c:v>
                </c:pt>
                <c:pt idx="4187">
                  <c:v>3861.486269</c:v>
                </c:pt>
                <c:pt idx="4188">
                  <c:v>2912.9139580000001</c:v>
                </c:pt>
                <c:pt idx="4189">
                  <c:v>6980.3252869999997</c:v>
                </c:pt>
                <c:pt idx="4190">
                  <c:v>6769.3248110000004</c:v>
                </c:pt>
                <c:pt idx="4191">
                  <c:v>8193.5550449999992</c:v>
                </c:pt>
                <c:pt idx="4192">
                  <c:v>7519.1336309999997</c:v>
                </c:pt>
                <c:pt idx="4193">
                  <c:v>3746.0307899999998</c:v>
                </c:pt>
                <c:pt idx="4194">
                  <c:v>2592.437797</c:v>
                </c:pt>
                <c:pt idx="4195">
                  <c:v>4548.2916130000003</c:v>
                </c:pt>
                <c:pt idx="4196">
                  <c:v>2885.002508</c:v>
                </c:pt>
                <c:pt idx="4197">
                  <c:v>4883.5514020000001</c:v>
                </c:pt>
                <c:pt idx="4198">
                  <c:v>9061.0577410000005</c:v>
                </c:pt>
                <c:pt idx="4199">
                  <c:v>11177.7521</c:v>
                </c:pt>
                <c:pt idx="4200">
                  <c:v>4364.3118910000003</c:v>
                </c:pt>
                <c:pt idx="4201">
                  <c:v>4926.2828360000003</c:v>
                </c:pt>
                <c:pt idx="4202">
                  <c:v>5149.3013060000003</c:v>
                </c:pt>
                <c:pt idx="4203">
                  <c:v>8016.7476290000004</c:v>
                </c:pt>
                <c:pt idx="4204">
                  <c:v>2538.8570890000001</c:v>
                </c:pt>
                <c:pt idx="4205">
                  <c:v>10498.926450000001</c:v>
                </c:pt>
                <c:pt idx="4206">
                  <c:v>2448.6461380000001</c:v>
                </c:pt>
                <c:pt idx="4207">
                  <c:v>6057.0720799999999</c:v>
                </c:pt>
                <c:pt idx="4208">
                  <c:v>8295.837442</c:v>
                </c:pt>
                <c:pt idx="4209">
                  <c:v>2786.6612190000001</c:v>
                </c:pt>
                <c:pt idx="4210">
                  <c:v>11469.62991</c:v>
                </c:pt>
                <c:pt idx="4211">
                  <c:v>3557.3683679999999</c:v>
                </c:pt>
                <c:pt idx="4212">
                  <c:v>8317.3025130000005</c:v>
                </c:pt>
                <c:pt idx="4213">
                  <c:v>7601.9511039999998</c:v>
                </c:pt>
                <c:pt idx="4214">
                  <c:v>9426.9711580000003</c:v>
                </c:pt>
                <c:pt idx="4215">
                  <c:v>6418.8491489999997</c:v>
                </c:pt>
                <c:pt idx="4216">
                  <c:v>6788.084852</c:v>
                </c:pt>
                <c:pt idx="4217">
                  <c:v>3358.6609790000002</c:v>
                </c:pt>
                <c:pt idx="4218">
                  <c:v>2439.930981</c:v>
                </c:pt>
                <c:pt idx="4219">
                  <c:v>4505.8501100000003</c:v>
                </c:pt>
                <c:pt idx="4220">
                  <c:v>2309.596399</c:v>
                </c:pt>
                <c:pt idx="4221">
                  <c:v>2541.5239590000001</c:v>
                </c:pt>
                <c:pt idx="4222">
                  <c:v>6414.0813619999999</c:v>
                </c:pt>
                <c:pt idx="4223">
                  <c:v>2585.2062679999999</c:v>
                </c:pt>
                <c:pt idx="4224">
                  <c:v>2961.3140800000001</c:v>
                </c:pt>
                <c:pt idx="4225">
                  <c:v>2759.9782869999999</c:v>
                </c:pt>
                <c:pt idx="4226">
                  <c:v>3341.6835000000001</c:v>
                </c:pt>
                <c:pt idx="4227">
                  <c:v>5169.4993700000005</c:v>
                </c:pt>
                <c:pt idx="4228">
                  <c:v>4117.3723900000005</c:v>
                </c:pt>
                <c:pt idx="4229">
                  <c:v>5552.5963529999999</c:v>
                </c:pt>
                <c:pt idx="4230">
                  <c:v>7285.0309829999997</c:v>
                </c:pt>
                <c:pt idx="4231">
                  <c:v>13916.93446</c:v>
                </c:pt>
                <c:pt idx="4232">
                  <c:v>11044.42715</c:v>
                </c:pt>
                <c:pt idx="4233">
                  <c:v>3531.039178</c:v>
                </c:pt>
                <c:pt idx="4234">
                  <c:v>2759.618207</c:v>
                </c:pt>
                <c:pt idx="4235">
                  <c:v>6500.4096970000001</c:v>
                </c:pt>
                <c:pt idx="4236">
                  <c:v>6369.2623549999998</c:v>
                </c:pt>
                <c:pt idx="4237">
                  <c:v>13083.486220000001</c:v>
                </c:pt>
                <c:pt idx="4238">
                  <c:v>2150.9060159999999</c:v>
                </c:pt>
                <c:pt idx="4239">
                  <c:v>8447.8881669999992</c:v>
                </c:pt>
                <c:pt idx="4240">
                  <c:v>5075.4209529999998</c:v>
                </c:pt>
                <c:pt idx="4241">
                  <c:v>3527.8515849999999</c:v>
                </c:pt>
                <c:pt idx="4242">
                  <c:v>13061.516390000001</c:v>
                </c:pt>
                <c:pt idx="4243">
                  <c:v>6259.5103650000001</c:v>
                </c:pt>
                <c:pt idx="4244">
                  <c:v>5791.610721</c:v>
                </c:pt>
                <c:pt idx="4245">
                  <c:v>7980.4886370000004</c:v>
                </c:pt>
                <c:pt idx="4246">
                  <c:v>2767.499996</c:v>
                </c:pt>
                <c:pt idx="4247">
                  <c:v>2975.2565490000002</c:v>
                </c:pt>
                <c:pt idx="4248">
                  <c:v>4178.5864940000001</c:v>
                </c:pt>
                <c:pt idx="4249">
                  <c:v>4734.257944</c:v>
                </c:pt>
                <c:pt idx="4250">
                  <c:v>4315.7886319999998</c:v>
                </c:pt>
                <c:pt idx="4251">
                  <c:v>6126.5683090000002</c:v>
                </c:pt>
                <c:pt idx="4252">
                  <c:v>2694.599099</c:v>
                </c:pt>
                <c:pt idx="4253">
                  <c:v>9338.0848100000003</c:v>
                </c:pt>
                <c:pt idx="4254">
                  <c:v>2551.349248</c:v>
                </c:pt>
                <c:pt idx="4255">
                  <c:v>2808.0783609999999</c:v>
                </c:pt>
                <c:pt idx="4256">
                  <c:v>9710.2864489999993</c:v>
                </c:pt>
                <c:pt idx="4257">
                  <c:v>15190.654039999999</c:v>
                </c:pt>
                <c:pt idx="4258">
                  <c:v>4069.7763719999998</c:v>
                </c:pt>
                <c:pt idx="4259">
                  <c:v>6612.2208710000004</c:v>
                </c:pt>
                <c:pt idx="4260">
                  <c:v>2030.7836870000001</c:v>
                </c:pt>
                <c:pt idx="4261">
                  <c:v>5090.4487499999996</c:v>
                </c:pt>
                <c:pt idx="4262">
                  <c:v>3353.381136</c:v>
                </c:pt>
                <c:pt idx="4263">
                  <c:v>8532.9897509999992</c:v>
                </c:pt>
                <c:pt idx="4264">
                  <c:v>2647.5197410000001</c:v>
                </c:pt>
                <c:pt idx="4265">
                  <c:v>6071.9072429999997</c:v>
                </c:pt>
                <c:pt idx="4266">
                  <c:v>9061.7678479999995</c:v>
                </c:pt>
                <c:pt idx="4267">
                  <c:v>2531.586761</c:v>
                </c:pt>
                <c:pt idx="4268">
                  <c:v>2467.129805</c:v>
                </c:pt>
                <c:pt idx="4269">
                  <c:v>7408.1675509999995</c:v>
                </c:pt>
                <c:pt idx="4270">
                  <c:v>3452.4149550000002</c:v>
                </c:pt>
                <c:pt idx="4271">
                  <c:v>4481.3875930000004</c:v>
                </c:pt>
                <c:pt idx="4272">
                  <c:v>3370.0747280000001</c:v>
                </c:pt>
                <c:pt idx="4273">
                  <c:v>3746.7516249999999</c:v>
                </c:pt>
                <c:pt idx="4274">
                  <c:v>5129.6084039999996</c:v>
                </c:pt>
                <c:pt idx="4275">
                  <c:v>12300.004999999999</c:v>
                </c:pt>
                <c:pt idx="4276">
                  <c:v>6838.7676719999999</c:v>
                </c:pt>
                <c:pt idx="4277">
                  <c:v>6519.2878719999999</c:v>
                </c:pt>
                <c:pt idx="4278">
                  <c:v>5712.3805979999997</c:v>
                </c:pt>
                <c:pt idx="4279">
                  <c:v>5126.5427200000004</c:v>
                </c:pt>
                <c:pt idx="4280">
                  <c:v>4984.6186550000002</c:v>
                </c:pt>
                <c:pt idx="4281">
                  <c:v>4102.1999750000004</c:v>
                </c:pt>
                <c:pt idx="4282">
                  <c:v>4111.197013</c:v>
                </c:pt>
                <c:pt idx="4283">
                  <c:v>11085.87709</c:v>
                </c:pt>
                <c:pt idx="4284">
                  <c:v>4745.680421</c:v>
                </c:pt>
                <c:pt idx="4285">
                  <c:v>5837.528088</c:v>
                </c:pt>
                <c:pt idx="4286">
                  <c:v>6444.0769760000003</c:v>
                </c:pt>
                <c:pt idx="4287">
                  <c:v>7255.5775940000003</c:v>
                </c:pt>
                <c:pt idx="4288">
                  <c:v>8197.7121640000005</c:v>
                </c:pt>
                <c:pt idx="4289">
                  <c:v>4554.9118870000002</c:v>
                </c:pt>
                <c:pt idx="4290">
                  <c:v>7069.740965</c:v>
                </c:pt>
                <c:pt idx="4291">
                  <c:v>4743.694528</c:v>
                </c:pt>
                <c:pt idx="4292">
                  <c:v>4019.3844239999999</c:v>
                </c:pt>
                <c:pt idx="4293">
                  <c:v>2674.730716</c:v>
                </c:pt>
                <c:pt idx="4294">
                  <c:v>9206.4296410000006</c:v>
                </c:pt>
                <c:pt idx="4295">
                  <c:v>4770.5509110000003</c:v>
                </c:pt>
                <c:pt idx="4296">
                  <c:v>3768.086327</c:v>
                </c:pt>
                <c:pt idx="4297">
                  <c:v>2893.7396079999999</c:v>
                </c:pt>
                <c:pt idx="4298">
                  <c:v>11611.94584</c:v>
                </c:pt>
                <c:pt idx="4299">
                  <c:v>14246.14841</c:v>
                </c:pt>
                <c:pt idx="4300">
                  <c:v>2554.551152</c:v>
                </c:pt>
                <c:pt idx="4301">
                  <c:v>3226.5161929999999</c:v>
                </c:pt>
                <c:pt idx="4302">
                  <c:v>2227.0727550000001</c:v>
                </c:pt>
                <c:pt idx="4303">
                  <c:v>10623.40552</c:v>
                </c:pt>
                <c:pt idx="4304">
                  <c:v>8304.6888780000008</c:v>
                </c:pt>
                <c:pt idx="4305">
                  <c:v>5155.5293119999997</c:v>
                </c:pt>
                <c:pt idx="4306">
                  <c:v>4407.7691640000003</c:v>
                </c:pt>
                <c:pt idx="4307">
                  <c:v>2955.4957239999999</c:v>
                </c:pt>
                <c:pt idx="4308">
                  <c:v>3900.9060020000002</c:v>
                </c:pt>
                <c:pt idx="4309">
                  <c:v>4531.3729810000004</c:v>
                </c:pt>
                <c:pt idx="4310">
                  <c:v>2813.309659</c:v>
                </c:pt>
                <c:pt idx="4311">
                  <c:v>7196.7211280000001</c:v>
                </c:pt>
                <c:pt idx="4312">
                  <c:v>6301.1024779999998</c:v>
                </c:pt>
                <c:pt idx="4313">
                  <c:v>7799.440458</c:v>
                </c:pt>
                <c:pt idx="4314">
                  <c:v>8292.6267260000004</c:v>
                </c:pt>
                <c:pt idx="4315">
                  <c:v>2906.2983089999998</c:v>
                </c:pt>
                <c:pt idx="4316">
                  <c:v>6089.7723800000003</c:v>
                </c:pt>
                <c:pt idx="4317">
                  <c:v>5016.1446669999996</c:v>
                </c:pt>
                <c:pt idx="4318">
                  <c:v>5680.4674679999998</c:v>
                </c:pt>
                <c:pt idx="4319">
                  <c:v>4582.1551280000003</c:v>
                </c:pt>
                <c:pt idx="4320">
                  <c:v>8663.5503860000008</c:v>
                </c:pt>
                <c:pt idx="4321">
                  <c:v>5274.2007599999997</c:v>
                </c:pt>
                <c:pt idx="4322">
                  <c:v>2620.6017179999999</c:v>
                </c:pt>
                <c:pt idx="4323">
                  <c:v>4515.1840030000003</c:v>
                </c:pt>
                <c:pt idx="4324">
                  <c:v>5533.2291320000004</c:v>
                </c:pt>
                <c:pt idx="4325">
                  <c:v>5216.914471</c:v>
                </c:pt>
                <c:pt idx="4326">
                  <c:v>7860.0868419999997</c:v>
                </c:pt>
                <c:pt idx="4327">
                  <c:v>5016.5530790000003</c:v>
                </c:pt>
                <c:pt idx="4328">
                  <c:v>3351.5670479999999</c:v>
                </c:pt>
                <c:pt idx="4329">
                  <c:v>6732.2020329999996</c:v>
                </c:pt>
                <c:pt idx="4330">
                  <c:v>6423.7390519999999</c:v>
                </c:pt>
                <c:pt idx="4331">
                  <c:v>4974.8733000000002</c:v>
                </c:pt>
                <c:pt idx="4332">
                  <c:v>4739.2970459999997</c:v>
                </c:pt>
                <c:pt idx="4333">
                  <c:v>6086.4317460000002</c:v>
                </c:pt>
                <c:pt idx="4334">
                  <c:v>5016.6414059999997</c:v>
                </c:pt>
                <c:pt idx="4335">
                  <c:v>7341.7949239999998</c:v>
                </c:pt>
                <c:pt idx="4336">
                  <c:v>3215.1969939999999</c:v>
                </c:pt>
                <c:pt idx="4337">
                  <c:v>2533.7968070000002</c:v>
                </c:pt>
                <c:pt idx="4338">
                  <c:v>5340.5354770000004</c:v>
                </c:pt>
                <c:pt idx="4339">
                  <c:v>3644.8335539999998</c:v>
                </c:pt>
                <c:pt idx="4340">
                  <c:v>6382.0475960000003</c:v>
                </c:pt>
                <c:pt idx="4341">
                  <c:v>4303.6378830000003</c:v>
                </c:pt>
                <c:pt idx="4342">
                  <c:v>4228.7343739999997</c:v>
                </c:pt>
                <c:pt idx="4343">
                  <c:v>10426.085510000001</c:v>
                </c:pt>
                <c:pt idx="4344">
                  <c:v>2484.7475760000002</c:v>
                </c:pt>
                <c:pt idx="4345">
                  <c:v>8232.760182</c:v>
                </c:pt>
                <c:pt idx="4346">
                  <c:v>2160.9203870000001</c:v>
                </c:pt>
                <c:pt idx="4347">
                  <c:v>4423.6900409999998</c:v>
                </c:pt>
                <c:pt idx="4348">
                  <c:v>3691.7652419999999</c:v>
                </c:pt>
                <c:pt idx="4349">
                  <c:v>4940.5081529999998</c:v>
                </c:pt>
                <c:pt idx="4350">
                  <c:v>8503.9426340000009</c:v>
                </c:pt>
                <c:pt idx="4351">
                  <c:v>10419.16743</c:v>
                </c:pt>
                <c:pt idx="4352">
                  <c:v>4139.8976700000003</c:v>
                </c:pt>
                <c:pt idx="4353">
                  <c:v>7627.6608480000004</c:v>
                </c:pt>
                <c:pt idx="4354">
                  <c:v>6162.3697560000001</c:v>
                </c:pt>
                <c:pt idx="4355">
                  <c:v>5757.4893970000003</c:v>
                </c:pt>
                <c:pt idx="4356">
                  <c:v>5555.4921590000004</c:v>
                </c:pt>
                <c:pt idx="4357">
                  <c:v>9594.7811500000007</c:v>
                </c:pt>
                <c:pt idx="4358">
                  <c:v>5411.9365090000001</c:v>
                </c:pt>
                <c:pt idx="4359">
                  <c:v>5318.8966399999999</c:v>
                </c:pt>
                <c:pt idx="4360">
                  <c:v>7731.7130589999997</c:v>
                </c:pt>
                <c:pt idx="4361">
                  <c:v>2004.350666</c:v>
                </c:pt>
                <c:pt idx="4362">
                  <c:v>5510.9650590000001</c:v>
                </c:pt>
                <c:pt idx="4363">
                  <c:v>11158.12643</c:v>
                </c:pt>
                <c:pt idx="4364">
                  <c:v>5390.2716499999997</c:v>
                </c:pt>
                <c:pt idx="4365">
                  <c:v>2658.217729</c:v>
                </c:pt>
                <c:pt idx="4366">
                  <c:v>8826.6119959999996</c:v>
                </c:pt>
                <c:pt idx="4367">
                  <c:v>4713.4046230000004</c:v>
                </c:pt>
                <c:pt idx="4368">
                  <c:v>2393.9153689999998</c:v>
                </c:pt>
                <c:pt idx="4369">
                  <c:v>11895.18188</c:v>
                </c:pt>
                <c:pt idx="4370">
                  <c:v>5580.960642</c:v>
                </c:pt>
                <c:pt idx="4371">
                  <c:v>8617.550432</c:v>
                </c:pt>
                <c:pt idx="4372">
                  <c:v>3940.123576</c:v>
                </c:pt>
                <c:pt idx="4373">
                  <c:v>2448.7652050000002</c:v>
                </c:pt>
                <c:pt idx="4374">
                  <c:v>4439.6777080000002</c:v>
                </c:pt>
                <c:pt idx="4375">
                  <c:v>2534.9469549999999</c:v>
                </c:pt>
                <c:pt idx="4376">
                  <c:v>2393.9153689999998</c:v>
                </c:pt>
                <c:pt idx="4377">
                  <c:v>2681.3321019999998</c:v>
                </c:pt>
                <c:pt idx="4378">
                  <c:v>4272.8050400000002</c:v>
                </c:pt>
                <c:pt idx="4379">
                  <c:v>15284.33065</c:v>
                </c:pt>
                <c:pt idx="4380">
                  <c:v>4984.6186550000002</c:v>
                </c:pt>
                <c:pt idx="4381">
                  <c:v>5246.2783749999999</c:v>
                </c:pt>
                <c:pt idx="4382">
                  <c:v>8827.2298379999993</c:v>
                </c:pt>
                <c:pt idx="4383">
                  <c:v>3269.0139260000001</c:v>
                </c:pt>
                <c:pt idx="4384">
                  <c:v>2479.920134</c:v>
                </c:pt>
                <c:pt idx="4385">
                  <c:v>7200.5665879999997</c:v>
                </c:pt>
                <c:pt idx="4386">
                  <c:v>7917.1199120000001</c:v>
                </c:pt>
                <c:pt idx="4387">
                  <c:v>7553.9365250000001</c:v>
                </c:pt>
                <c:pt idx="4388">
                  <c:v>2405.6187909999999</c:v>
                </c:pt>
                <c:pt idx="4389">
                  <c:v>4865.3717969999998</c:v>
                </c:pt>
                <c:pt idx="4390">
                  <c:v>2611.14858</c:v>
                </c:pt>
                <c:pt idx="4391">
                  <c:v>8688.7548119999992</c:v>
                </c:pt>
                <c:pt idx="4392">
                  <c:v>13736.1325</c:v>
                </c:pt>
                <c:pt idx="4393">
                  <c:v>8564.7682260000001</c:v>
                </c:pt>
                <c:pt idx="4394">
                  <c:v>7019.1771859999999</c:v>
                </c:pt>
                <c:pt idx="4395">
                  <c:v>8114.4091360000002</c:v>
                </c:pt>
                <c:pt idx="4396">
                  <c:v>4864.3823039999997</c:v>
                </c:pt>
                <c:pt idx="4397">
                  <c:v>8569.4226369999997</c:v>
                </c:pt>
                <c:pt idx="4398">
                  <c:v>12944.18562</c:v>
                </c:pt>
                <c:pt idx="4399">
                  <c:v>2649.207711</c:v>
                </c:pt>
                <c:pt idx="4400">
                  <c:v>4582.8994140000004</c:v>
                </c:pt>
                <c:pt idx="4401">
                  <c:v>2691.7008799999999</c:v>
                </c:pt>
                <c:pt idx="4402">
                  <c:v>2466.3768030000001</c:v>
                </c:pt>
                <c:pt idx="4403">
                  <c:v>9277.4729009999992</c:v>
                </c:pt>
                <c:pt idx="4404">
                  <c:v>4142.5612119999996</c:v>
                </c:pt>
                <c:pt idx="4405">
                  <c:v>9409.1434979999995</c:v>
                </c:pt>
                <c:pt idx="4406">
                  <c:v>2581.0220159999999</c:v>
                </c:pt>
                <c:pt idx="4407">
                  <c:v>7637.111954</c:v>
                </c:pt>
                <c:pt idx="4408">
                  <c:v>2471.0777320000002</c:v>
                </c:pt>
                <c:pt idx="4409">
                  <c:v>2302.8189649999999</c:v>
                </c:pt>
                <c:pt idx="4410">
                  <c:v>8716.3689520000007</c:v>
                </c:pt>
                <c:pt idx="4411">
                  <c:v>5207.9859210000004</c:v>
                </c:pt>
                <c:pt idx="4412">
                  <c:v>2719.5069960000001</c:v>
                </c:pt>
                <c:pt idx="4413">
                  <c:v>2452.7269219999998</c:v>
                </c:pt>
                <c:pt idx="4414">
                  <c:v>3829.0906450000002</c:v>
                </c:pt>
                <c:pt idx="4415">
                  <c:v>8873.5251219999991</c:v>
                </c:pt>
                <c:pt idx="4416">
                  <c:v>2952.3603090000001</c:v>
                </c:pt>
                <c:pt idx="4417">
                  <c:v>7285.0309829999997</c:v>
                </c:pt>
                <c:pt idx="4418">
                  <c:v>13104.30284</c:v>
                </c:pt>
                <c:pt idx="4419">
                  <c:v>2436.8393580000002</c:v>
                </c:pt>
                <c:pt idx="4420">
                  <c:v>9350.8722870000001</c:v>
                </c:pt>
                <c:pt idx="4421">
                  <c:v>9035.6711340000002</c:v>
                </c:pt>
                <c:pt idx="4422">
                  <c:v>2549.0804210000001</c:v>
                </c:pt>
                <c:pt idx="4423">
                  <c:v>8954.8401180000001</c:v>
                </c:pt>
                <c:pt idx="4424">
                  <c:v>2467.9779199999998</c:v>
                </c:pt>
                <c:pt idx="4425">
                  <c:v>7700.6199360000001</c:v>
                </c:pt>
                <c:pt idx="4426">
                  <c:v>3776.6655059999998</c:v>
                </c:pt>
                <c:pt idx="4427">
                  <c:v>8044.8723929999996</c:v>
                </c:pt>
                <c:pt idx="4428">
                  <c:v>5029.6719270000003</c:v>
                </c:pt>
                <c:pt idx="4429">
                  <c:v>6179.699689</c:v>
                </c:pt>
                <c:pt idx="4430">
                  <c:v>5678.0501670000003</c:v>
                </c:pt>
                <c:pt idx="4431">
                  <c:v>4089.4294920000002</c:v>
                </c:pt>
                <c:pt idx="4432">
                  <c:v>3142.87734</c:v>
                </c:pt>
                <c:pt idx="4433">
                  <c:v>5586.8931590000002</c:v>
                </c:pt>
                <c:pt idx="4434">
                  <c:v>12105.29422</c:v>
                </c:pt>
                <c:pt idx="4435">
                  <c:v>11971.977650000001</c:v>
                </c:pt>
                <c:pt idx="4436">
                  <c:v>15328.45723</c:v>
                </c:pt>
                <c:pt idx="4437">
                  <c:v>5424.2567330000002</c:v>
                </c:pt>
                <c:pt idx="4438">
                  <c:v>4981.8257240000003</c:v>
                </c:pt>
                <c:pt idx="4439">
                  <c:v>14635.451580000001</c:v>
                </c:pt>
                <c:pt idx="4440">
                  <c:v>6862.8663059999999</c:v>
                </c:pt>
                <c:pt idx="4441">
                  <c:v>13745.04802</c:v>
                </c:pt>
                <c:pt idx="4442">
                  <c:v>8111.6519479999997</c:v>
                </c:pt>
                <c:pt idx="4443">
                  <c:v>8160.5877289999999</c:v>
                </c:pt>
                <c:pt idx="4444">
                  <c:v>3919.3667220000002</c:v>
                </c:pt>
                <c:pt idx="4445">
                  <c:v>7286.1553830000003</c:v>
                </c:pt>
                <c:pt idx="4446">
                  <c:v>7589.634</c:v>
                </c:pt>
                <c:pt idx="4447">
                  <c:v>9032.3703779999996</c:v>
                </c:pt>
                <c:pt idx="4448">
                  <c:v>5555.5560889999997</c:v>
                </c:pt>
                <c:pt idx="4449">
                  <c:v>8257.6665119999998</c:v>
                </c:pt>
                <c:pt idx="4450">
                  <c:v>2721.7497560000002</c:v>
                </c:pt>
                <c:pt idx="4451">
                  <c:v>5230.0927419999998</c:v>
                </c:pt>
                <c:pt idx="4452">
                  <c:v>6273.9118740000004</c:v>
                </c:pt>
                <c:pt idx="4453">
                  <c:v>5866.0689030000003</c:v>
                </c:pt>
                <c:pt idx="4454">
                  <c:v>8802.1882430000005</c:v>
                </c:pt>
                <c:pt idx="4455">
                  <c:v>8722.8950910000003</c:v>
                </c:pt>
                <c:pt idx="4456">
                  <c:v>8178.5218990000003</c:v>
                </c:pt>
                <c:pt idx="4457">
                  <c:v>2442.2166510000002</c:v>
                </c:pt>
                <c:pt idx="4458">
                  <c:v>2919.7104429999999</c:v>
                </c:pt>
                <c:pt idx="4459">
                  <c:v>6366.2257749999999</c:v>
                </c:pt>
                <c:pt idx="4460">
                  <c:v>2395.5700000000002</c:v>
                </c:pt>
                <c:pt idx="4461">
                  <c:v>2987.9494709999999</c:v>
                </c:pt>
                <c:pt idx="4462">
                  <c:v>12780.276</c:v>
                </c:pt>
                <c:pt idx="4463">
                  <c:v>3906.6695840000002</c:v>
                </c:pt>
                <c:pt idx="4464">
                  <c:v>2594.5911820000001</c:v>
                </c:pt>
                <c:pt idx="4465">
                  <c:v>5267.8486640000001</c:v>
                </c:pt>
                <c:pt idx="4466">
                  <c:v>9095.0498680000001</c:v>
                </c:pt>
                <c:pt idx="4467">
                  <c:v>7122.2731629999998</c:v>
                </c:pt>
                <c:pt idx="4468">
                  <c:v>9117.4416949999995</c:v>
                </c:pt>
                <c:pt idx="4469">
                  <c:v>3486.6995609999999</c:v>
                </c:pt>
                <c:pt idx="4470">
                  <c:v>7297.6878120000001</c:v>
                </c:pt>
                <c:pt idx="4471">
                  <c:v>2502.2098850000002</c:v>
                </c:pt>
                <c:pt idx="4472">
                  <c:v>9955.4908350000005</c:v>
                </c:pt>
                <c:pt idx="4473">
                  <c:v>7094.1588730000003</c:v>
                </c:pt>
                <c:pt idx="4474">
                  <c:v>12280.766610000001</c:v>
                </c:pt>
                <c:pt idx="4475">
                  <c:v>5773.9003899999998</c:v>
                </c:pt>
                <c:pt idx="4476">
                  <c:v>4904.8947310000003</c:v>
                </c:pt>
                <c:pt idx="4477">
                  <c:v>3423.822189</c:v>
                </c:pt>
                <c:pt idx="4478">
                  <c:v>2689.1684500000001</c:v>
                </c:pt>
                <c:pt idx="4479">
                  <c:v>3109.0078060000001</c:v>
                </c:pt>
                <c:pt idx="4480">
                  <c:v>5705.547071</c:v>
                </c:pt>
                <c:pt idx="4481">
                  <c:v>2063.3878949999998</c:v>
                </c:pt>
                <c:pt idx="4482">
                  <c:v>5096.6732229999998</c:v>
                </c:pt>
                <c:pt idx="4483">
                  <c:v>4101.9359850000001</c:v>
                </c:pt>
                <c:pt idx="4484">
                  <c:v>2537.9295379999999</c:v>
                </c:pt>
                <c:pt idx="4485">
                  <c:v>3651.69247</c:v>
                </c:pt>
                <c:pt idx="4486">
                  <c:v>10014.055679999999</c:v>
                </c:pt>
                <c:pt idx="4487">
                  <c:v>6758.8071879999998</c:v>
                </c:pt>
                <c:pt idx="4488">
                  <c:v>5205.9096499999996</c:v>
                </c:pt>
                <c:pt idx="4489">
                  <c:v>2847.9655819999998</c:v>
                </c:pt>
                <c:pt idx="4490">
                  <c:v>11513.35549</c:v>
                </c:pt>
                <c:pt idx="4491">
                  <c:v>7588.3558599999997</c:v>
                </c:pt>
                <c:pt idx="4492">
                  <c:v>2389.3101280000001</c:v>
                </c:pt>
                <c:pt idx="4493">
                  <c:v>5066.8274439999996</c:v>
                </c:pt>
                <c:pt idx="4494">
                  <c:v>3961.5861799999998</c:v>
                </c:pt>
                <c:pt idx="4495">
                  <c:v>8476.8065600000009</c:v>
                </c:pt>
                <c:pt idx="4496">
                  <c:v>10110.769969999999</c:v>
                </c:pt>
                <c:pt idx="4497">
                  <c:v>2476.4808659999999</c:v>
                </c:pt>
                <c:pt idx="4498">
                  <c:v>4462.9970059999996</c:v>
                </c:pt>
                <c:pt idx="4499">
                  <c:v>3141.2529089999998</c:v>
                </c:pt>
                <c:pt idx="4500">
                  <c:v>2496.1408120000001</c:v>
                </c:pt>
                <c:pt idx="4501">
                  <c:v>6861.2789359999997</c:v>
                </c:pt>
                <c:pt idx="4502">
                  <c:v>4983.1787139999997</c:v>
                </c:pt>
                <c:pt idx="4503">
                  <c:v>2227.0727550000001</c:v>
                </c:pt>
                <c:pt idx="4504">
                  <c:v>9670.1811039999993</c:v>
                </c:pt>
                <c:pt idx="4505">
                  <c:v>5088.6876540000003</c:v>
                </c:pt>
                <c:pt idx="4506">
                  <c:v>7095.1347889999997</c:v>
                </c:pt>
                <c:pt idx="4507">
                  <c:v>5437.9082930000004</c:v>
                </c:pt>
                <c:pt idx="4508">
                  <c:v>5033.6932960000004</c:v>
                </c:pt>
                <c:pt idx="4509">
                  <c:v>14019.833140000001</c:v>
                </c:pt>
                <c:pt idx="4510">
                  <c:v>4877.6123799999996</c:v>
                </c:pt>
                <c:pt idx="4511">
                  <c:v>3449.494119</c:v>
                </c:pt>
                <c:pt idx="4512">
                  <c:v>3771.6177969999999</c:v>
                </c:pt>
                <c:pt idx="4513">
                  <c:v>5824.8173660000002</c:v>
                </c:pt>
                <c:pt idx="4514">
                  <c:v>4379.9278400000003</c:v>
                </c:pt>
                <c:pt idx="4515">
                  <c:v>5793.1577280000001</c:v>
                </c:pt>
                <c:pt idx="4516">
                  <c:v>2725.6802969999999</c:v>
                </c:pt>
                <c:pt idx="4517">
                  <c:v>5790.5653329999996</c:v>
                </c:pt>
                <c:pt idx="4518">
                  <c:v>8502.2371370000001</c:v>
                </c:pt>
                <c:pt idx="4519">
                  <c:v>2476.5888909999999</c:v>
                </c:pt>
                <c:pt idx="4520">
                  <c:v>2426.9590400000002</c:v>
                </c:pt>
                <c:pt idx="4521">
                  <c:v>5897.9865950000003</c:v>
                </c:pt>
                <c:pt idx="4522">
                  <c:v>4617.3917750000001</c:v>
                </c:pt>
                <c:pt idx="4523">
                  <c:v>12521.421050000001</c:v>
                </c:pt>
                <c:pt idx="4524">
                  <c:v>9079.8233770000006</c:v>
                </c:pt>
                <c:pt idx="4525">
                  <c:v>7777.201669</c:v>
                </c:pt>
                <c:pt idx="4526">
                  <c:v>5601.6806299999998</c:v>
                </c:pt>
                <c:pt idx="4527">
                  <c:v>3459.037949</c:v>
                </c:pt>
                <c:pt idx="4528">
                  <c:v>9061.9515909999991</c:v>
                </c:pt>
                <c:pt idx="4529">
                  <c:v>6866.0938070000002</c:v>
                </c:pt>
                <c:pt idx="4530">
                  <c:v>2659.7056499999999</c:v>
                </c:pt>
                <c:pt idx="4531">
                  <c:v>12332.51669</c:v>
                </c:pt>
                <c:pt idx="4532">
                  <c:v>3677.9076340000001</c:v>
                </c:pt>
                <c:pt idx="4533">
                  <c:v>9816.5283020000006</c:v>
                </c:pt>
                <c:pt idx="4534">
                  <c:v>4922.1659490000002</c:v>
                </c:pt>
                <c:pt idx="4535">
                  <c:v>7583.9622639999998</c:v>
                </c:pt>
                <c:pt idx="4536">
                  <c:v>2685.901421</c:v>
                </c:pt>
                <c:pt idx="4537">
                  <c:v>4132.5885799999996</c:v>
                </c:pt>
                <c:pt idx="4538">
                  <c:v>8622.8353750000006</c:v>
                </c:pt>
                <c:pt idx="4539">
                  <c:v>15253.264359999999</c:v>
                </c:pt>
                <c:pt idx="4540">
                  <c:v>4277.560211</c:v>
                </c:pt>
                <c:pt idx="4541">
                  <c:v>4770.5509110000003</c:v>
                </c:pt>
                <c:pt idx="4542">
                  <c:v>7025.6507600000004</c:v>
                </c:pt>
                <c:pt idx="4543">
                  <c:v>8265.3791760000004</c:v>
                </c:pt>
                <c:pt idx="4544">
                  <c:v>4407.9731199999997</c:v>
                </c:pt>
                <c:pt idx="4545">
                  <c:v>2482.1958949999998</c:v>
                </c:pt>
                <c:pt idx="4546">
                  <c:v>3858.8672059999999</c:v>
                </c:pt>
                <c:pt idx="4547">
                  <c:v>11572.10339</c:v>
                </c:pt>
                <c:pt idx="4548">
                  <c:v>3645.4643249999999</c:v>
                </c:pt>
                <c:pt idx="4549">
                  <c:v>4362.7722789999998</c:v>
                </c:pt>
                <c:pt idx="4550">
                  <c:v>10425.98532</c:v>
                </c:pt>
                <c:pt idx="4551">
                  <c:v>7025.0441899999996</c:v>
                </c:pt>
                <c:pt idx="4552">
                  <c:v>7388.7332070000002</c:v>
                </c:pt>
                <c:pt idx="4553">
                  <c:v>2927.7343289999999</c:v>
                </c:pt>
                <c:pt idx="4554">
                  <c:v>8356.1810970000006</c:v>
                </c:pt>
                <c:pt idx="4555">
                  <c:v>8718.0567219999994</c:v>
                </c:pt>
                <c:pt idx="4556">
                  <c:v>8697.8826750000007</c:v>
                </c:pt>
                <c:pt idx="4557">
                  <c:v>3554.845264</c:v>
                </c:pt>
                <c:pt idx="4558">
                  <c:v>2818.3130200000001</c:v>
                </c:pt>
                <c:pt idx="4559">
                  <c:v>2893.806196</c:v>
                </c:pt>
                <c:pt idx="4560">
                  <c:v>14439.80313</c:v>
                </c:pt>
                <c:pt idx="4561">
                  <c:v>5121.8389139999999</c:v>
                </c:pt>
                <c:pt idx="4562">
                  <c:v>2217.6641930000001</c:v>
                </c:pt>
                <c:pt idx="4563">
                  <c:v>2861.7174180000002</c:v>
                </c:pt>
                <c:pt idx="4564">
                  <c:v>5979.7241610000001</c:v>
                </c:pt>
                <c:pt idx="4565">
                  <c:v>7377.2312380000003</c:v>
                </c:pt>
                <c:pt idx="4566">
                  <c:v>6366.2257749999999</c:v>
                </c:pt>
                <c:pt idx="4567">
                  <c:v>8657.9685969999991</c:v>
                </c:pt>
                <c:pt idx="4568">
                  <c:v>11726.18921</c:v>
                </c:pt>
                <c:pt idx="4569">
                  <c:v>5780.1821970000001</c:v>
                </c:pt>
                <c:pt idx="4570">
                  <c:v>10058.74013</c:v>
                </c:pt>
                <c:pt idx="4571">
                  <c:v>7072.9289710000003</c:v>
                </c:pt>
                <c:pt idx="4572">
                  <c:v>4787.2065860000002</c:v>
                </c:pt>
                <c:pt idx="4573">
                  <c:v>3013.4394510000002</c:v>
                </c:pt>
                <c:pt idx="4574">
                  <c:v>3472.3699959999999</c:v>
                </c:pt>
                <c:pt idx="4575">
                  <c:v>5380.8986359999999</c:v>
                </c:pt>
                <c:pt idx="4576">
                  <c:v>5526.4388870000002</c:v>
                </c:pt>
                <c:pt idx="4577">
                  <c:v>4883.1173989999998</c:v>
                </c:pt>
                <c:pt idx="4578">
                  <c:v>14203.04178</c:v>
                </c:pt>
                <c:pt idx="4579">
                  <c:v>5745.4166299999997</c:v>
                </c:pt>
                <c:pt idx="4580">
                  <c:v>9602.0796599999994</c:v>
                </c:pt>
                <c:pt idx="4581">
                  <c:v>3199.7531600000002</c:v>
                </c:pt>
                <c:pt idx="4582">
                  <c:v>2758.3298169999998</c:v>
                </c:pt>
                <c:pt idx="4583">
                  <c:v>2725.1926589999998</c:v>
                </c:pt>
                <c:pt idx="4584">
                  <c:v>5550.1499469999999</c:v>
                </c:pt>
                <c:pt idx="4585">
                  <c:v>2619.172388</c:v>
                </c:pt>
                <c:pt idx="4586">
                  <c:v>6265.3432990000001</c:v>
                </c:pt>
                <c:pt idx="4587">
                  <c:v>12313.164839999999</c:v>
                </c:pt>
                <c:pt idx="4588">
                  <c:v>10552.42728</c:v>
                </c:pt>
                <c:pt idx="4589">
                  <c:v>12022.38645</c:v>
                </c:pt>
                <c:pt idx="4590">
                  <c:v>9295.4111499999999</c:v>
                </c:pt>
                <c:pt idx="4591">
                  <c:v>7440.92353</c:v>
                </c:pt>
                <c:pt idx="4592">
                  <c:v>10302.902889999999</c:v>
                </c:pt>
                <c:pt idx="4593">
                  <c:v>3508.5695329999999</c:v>
                </c:pt>
                <c:pt idx="4594">
                  <c:v>5761.3175330000004</c:v>
                </c:pt>
                <c:pt idx="4595">
                  <c:v>10280.807870000001</c:v>
                </c:pt>
                <c:pt idx="4596">
                  <c:v>4783.9177520000003</c:v>
                </c:pt>
                <c:pt idx="4597">
                  <c:v>2142.8922729999999</c:v>
                </c:pt>
                <c:pt idx="4598">
                  <c:v>8738.2996289999992</c:v>
                </c:pt>
                <c:pt idx="4599">
                  <c:v>4468.2209000000003</c:v>
                </c:pt>
                <c:pt idx="4600">
                  <c:v>11315.203729999999</c:v>
                </c:pt>
                <c:pt idx="4601">
                  <c:v>7681.5517769999997</c:v>
                </c:pt>
                <c:pt idx="4602">
                  <c:v>5015.0094719999997</c:v>
                </c:pt>
                <c:pt idx="4603">
                  <c:v>5776.338737</c:v>
                </c:pt>
                <c:pt idx="4604">
                  <c:v>2777.5254030000001</c:v>
                </c:pt>
                <c:pt idx="4605">
                  <c:v>4127.4952540000004</c:v>
                </c:pt>
                <c:pt idx="4606">
                  <c:v>6670.8506379999999</c:v>
                </c:pt>
                <c:pt idx="4607">
                  <c:v>14741.760920000001</c:v>
                </c:pt>
                <c:pt idx="4608">
                  <c:v>2064.6979550000001</c:v>
                </c:pt>
                <c:pt idx="4609">
                  <c:v>5504.1390330000004</c:v>
                </c:pt>
                <c:pt idx="4610">
                  <c:v>5096.6732229999998</c:v>
                </c:pt>
                <c:pt idx="4611">
                  <c:v>7995.4412629999997</c:v>
                </c:pt>
                <c:pt idx="4612">
                  <c:v>5674.1364450000001</c:v>
                </c:pt>
                <c:pt idx="4613">
                  <c:v>2886.232446</c:v>
                </c:pt>
                <c:pt idx="4614">
                  <c:v>5794.6827240000002</c:v>
                </c:pt>
                <c:pt idx="4615">
                  <c:v>10706.66957</c:v>
                </c:pt>
                <c:pt idx="4616">
                  <c:v>5320.6149759999998</c:v>
                </c:pt>
                <c:pt idx="4617">
                  <c:v>4628.2808869999999</c:v>
                </c:pt>
                <c:pt idx="4618">
                  <c:v>4029.7233249999999</c:v>
                </c:pt>
                <c:pt idx="4619">
                  <c:v>2744.0838629999998</c:v>
                </c:pt>
                <c:pt idx="4620">
                  <c:v>2858.9920360000001</c:v>
                </c:pt>
                <c:pt idx="4621">
                  <c:v>5862.8032949999997</c:v>
                </c:pt>
                <c:pt idx="4622">
                  <c:v>4031.539471</c:v>
                </c:pt>
                <c:pt idx="4623">
                  <c:v>7553.225007</c:v>
                </c:pt>
                <c:pt idx="4624">
                  <c:v>3233.2620489999999</c:v>
                </c:pt>
                <c:pt idx="4625">
                  <c:v>5640.7297669999998</c:v>
                </c:pt>
                <c:pt idx="4626">
                  <c:v>8678.5082939999993</c:v>
                </c:pt>
                <c:pt idx="4627">
                  <c:v>10339.59799</c:v>
                </c:pt>
                <c:pt idx="4628">
                  <c:v>3746.7516249999999</c:v>
                </c:pt>
                <c:pt idx="4629">
                  <c:v>2571.260863</c:v>
                </c:pt>
                <c:pt idx="4630">
                  <c:v>4428.031583</c:v>
                </c:pt>
                <c:pt idx="4631">
                  <c:v>7413.3867289999998</c:v>
                </c:pt>
                <c:pt idx="4632">
                  <c:v>4768.9559239999999</c:v>
                </c:pt>
                <c:pt idx="4633">
                  <c:v>6035.0863360000003</c:v>
                </c:pt>
                <c:pt idx="4634">
                  <c:v>9024.1991589999998</c:v>
                </c:pt>
                <c:pt idx="4635">
                  <c:v>7495.6766580000003</c:v>
                </c:pt>
                <c:pt idx="4636">
                  <c:v>12520.979069999999</c:v>
                </c:pt>
                <c:pt idx="4637">
                  <c:v>2552.0387660000001</c:v>
                </c:pt>
                <c:pt idx="4638">
                  <c:v>3038.8299919999999</c:v>
                </c:pt>
                <c:pt idx="4639">
                  <c:v>4455.5181009999997</c:v>
                </c:pt>
                <c:pt idx="4640">
                  <c:v>11972.782310000001</c:v>
                </c:pt>
                <c:pt idx="4641">
                  <c:v>8513.6974140000002</c:v>
                </c:pt>
                <c:pt idx="4642">
                  <c:v>9085.2049910000005</c:v>
                </c:pt>
                <c:pt idx="4643">
                  <c:v>9095.0498680000001</c:v>
                </c:pt>
                <c:pt idx="4644">
                  <c:v>10714.21449</c:v>
                </c:pt>
                <c:pt idx="4645">
                  <c:v>9986.6611109999994</c:v>
                </c:pt>
                <c:pt idx="4646">
                  <c:v>7908.6694859999998</c:v>
                </c:pt>
                <c:pt idx="4647">
                  <c:v>4869.5964430000004</c:v>
                </c:pt>
                <c:pt idx="4648">
                  <c:v>2121.6470530000001</c:v>
                </c:pt>
                <c:pt idx="4649">
                  <c:v>6328.1809240000002</c:v>
                </c:pt>
                <c:pt idx="4650">
                  <c:v>4340.8587969999999</c:v>
                </c:pt>
                <c:pt idx="4651">
                  <c:v>6279.8167290000001</c:v>
                </c:pt>
                <c:pt idx="4652">
                  <c:v>11981.98481</c:v>
                </c:pt>
                <c:pt idx="4653">
                  <c:v>8646.5041089999995</c:v>
                </c:pt>
                <c:pt idx="4654">
                  <c:v>2444.3295349999999</c:v>
                </c:pt>
                <c:pt idx="4655">
                  <c:v>5070.3524079999997</c:v>
                </c:pt>
                <c:pt idx="4656">
                  <c:v>5647.1458089999996</c:v>
                </c:pt>
                <c:pt idx="4657">
                  <c:v>13345.13545</c:v>
                </c:pt>
                <c:pt idx="4658">
                  <c:v>13297.63587</c:v>
                </c:pt>
                <c:pt idx="4659">
                  <c:v>7031.785183</c:v>
                </c:pt>
                <c:pt idx="4660">
                  <c:v>3615.8898049999998</c:v>
                </c:pt>
                <c:pt idx="4661">
                  <c:v>14120.035620000001</c:v>
                </c:pt>
                <c:pt idx="4662">
                  <c:v>2155.209879</c:v>
                </c:pt>
                <c:pt idx="4663">
                  <c:v>2748.8510809999998</c:v>
                </c:pt>
                <c:pt idx="4664">
                  <c:v>5087.0152870000002</c:v>
                </c:pt>
                <c:pt idx="4665">
                  <c:v>14031.70314</c:v>
                </c:pt>
                <c:pt idx="4666">
                  <c:v>8656.396659</c:v>
                </c:pt>
                <c:pt idx="4667">
                  <c:v>4861.4930169999998</c:v>
                </c:pt>
                <c:pt idx="4668">
                  <c:v>7089.6839600000003</c:v>
                </c:pt>
                <c:pt idx="4669">
                  <c:v>6802.0671300000004</c:v>
                </c:pt>
                <c:pt idx="4670">
                  <c:v>2359.4235990000002</c:v>
                </c:pt>
                <c:pt idx="4671">
                  <c:v>15114.402410000001</c:v>
                </c:pt>
                <c:pt idx="4672">
                  <c:v>2926.829158</c:v>
                </c:pt>
                <c:pt idx="4673">
                  <c:v>13014.23496</c:v>
                </c:pt>
                <c:pt idx="4674">
                  <c:v>7901.6979190000002</c:v>
                </c:pt>
                <c:pt idx="4675">
                  <c:v>13406.92021</c:v>
                </c:pt>
                <c:pt idx="4676">
                  <c:v>6106.9419809999999</c:v>
                </c:pt>
                <c:pt idx="4677">
                  <c:v>12321.836149999999</c:v>
                </c:pt>
                <c:pt idx="4678">
                  <c:v>5431.371279</c:v>
                </c:pt>
                <c:pt idx="4679">
                  <c:v>7329.8287760000003</c:v>
                </c:pt>
                <c:pt idx="4680">
                  <c:v>3484.1416410000002</c:v>
                </c:pt>
                <c:pt idx="4681">
                  <c:v>6964.0517970000001</c:v>
                </c:pt>
                <c:pt idx="4682">
                  <c:v>2523.6547430000001</c:v>
                </c:pt>
                <c:pt idx="4683">
                  <c:v>4058.6687360000001</c:v>
                </c:pt>
                <c:pt idx="4684">
                  <c:v>4742.6172889999998</c:v>
                </c:pt>
                <c:pt idx="4685">
                  <c:v>4363.5994179999998</c:v>
                </c:pt>
                <c:pt idx="4686">
                  <c:v>9048.9834470000005</c:v>
                </c:pt>
                <c:pt idx="4687">
                  <c:v>4210.0967389999996</c:v>
                </c:pt>
                <c:pt idx="4688">
                  <c:v>5241.142484</c:v>
                </c:pt>
                <c:pt idx="4689">
                  <c:v>2481.842224</c:v>
                </c:pt>
                <c:pt idx="4690">
                  <c:v>3585.9429949999999</c:v>
                </c:pt>
                <c:pt idx="4691">
                  <c:v>5498.9406790000003</c:v>
                </c:pt>
                <c:pt idx="4692">
                  <c:v>10377.368420000001</c:v>
                </c:pt>
                <c:pt idx="4693">
                  <c:v>2589.695091</c:v>
                </c:pt>
                <c:pt idx="4694">
                  <c:v>9312.5850339999997</c:v>
                </c:pt>
                <c:pt idx="4695">
                  <c:v>14396.24222</c:v>
                </c:pt>
                <c:pt idx="4696">
                  <c:v>4921.3250840000001</c:v>
                </c:pt>
                <c:pt idx="4697">
                  <c:v>5963.8183060000001</c:v>
                </c:pt>
                <c:pt idx="4698">
                  <c:v>8923.1131119999991</c:v>
                </c:pt>
                <c:pt idx="4699">
                  <c:v>5214.9710070000001</c:v>
                </c:pt>
                <c:pt idx="4700">
                  <c:v>12522.53868</c:v>
                </c:pt>
                <c:pt idx="4701">
                  <c:v>13897.388559999999</c:v>
                </c:pt>
                <c:pt idx="4702">
                  <c:v>3372.4204570000002</c:v>
                </c:pt>
                <c:pt idx="4703">
                  <c:v>7809.5154679999996</c:v>
                </c:pt>
                <c:pt idx="4704">
                  <c:v>12269.41862</c:v>
                </c:pt>
                <c:pt idx="4705">
                  <c:v>3123.0809939999999</c:v>
                </c:pt>
                <c:pt idx="4706">
                  <c:v>8004.2147809999997</c:v>
                </c:pt>
                <c:pt idx="4707">
                  <c:v>8105.8723170000003</c:v>
                </c:pt>
                <c:pt idx="4708">
                  <c:v>2758.7038109999999</c:v>
                </c:pt>
                <c:pt idx="4709">
                  <c:v>3707.282365</c:v>
                </c:pt>
                <c:pt idx="4710">
                  <c:v>8099.8384329999999</c:v>
                </c:pt>
                <c:pt idx="4711">
                  <c:v>2921.4904609999999</c:v>
                </c:pt>
                <c:pt idx="4712">
                  <c:v>14510.44376</c:v>
                </c:pt>
                <c:pt idx="4713">
                  <c:v>5332.4626939999998</c:v>
                </c:pt>
                <c:pt idx="4714">
                  <c:v>10025.91827</c:v>
                </c:pt>
                <c:pt idx="4715">
                  <c:v>6875.6061330000002</c:v>
                </c:pt>
                <c:pt idx="4716">
                  <c:v>2272.3073100000001</c:v>
                </c:pt>
                <c:pt idx="4717">
                  <c:v>8923.1548029999994</c:v>
                </c:pt>
                <c:pt idx="4718">
                  <c:v>6860.5926360000003</c:v>
                </c:pt>
                <c:pt idx="4719">
                  <c:v>12947.68269</c:v>
                </c:pt>
                <c:pt idx="4720">
                  <c:v>13786.702719999999</c:v>
                </c:pt>
                <c:pt idx="4721">
                  <c:v>7706.0326359999999</c:v>
                </c:pt>
                <c:pt idx="4722">
                  <c:v>8520.1458010000006</c:v>
                </c:pt>
                <c:pt idx="4723">
                  <c:v>2242.2260550000001</c:v>
                </c:pt>
                <c:pt idx="4724">
                  <c:v>2465.6166309999999</c:v>
                </c:pt>
                <c:pt idx="4725">
                  <c:v>9052.951051</c:v>
                </c:pt>
                <c:pt idx="4726">
                  <c:v>2546.3646680000002</c:v>
                </c:pt>
                <c:pt idx="4727">
                  <c:v>3007.3862479999998</c:v>
                </c:pt>
                <c:pt idx="4728">
                  <c:v>6289.0149590000001</c:v>
                </c:pt>
                <c:pt idx="4729">
                  <c:v>3954.3445339999998</c:v>
                </c:pt>
                <c:pt idx="4730">
                  <c:v>7583.1896379999998</c:v>
                </c:pt>
                <c:pt idx="4731">
                  <c:v>6186.4978309999997</c:v>
                </c:pt>
                <c:pt idx="4732">
                  <c:v>5757.442258</c:v>
                </c:pt>
                <c:pt idx="4733">
                  <c:v>4473.8839989999997</c:v>
                </c:pt>
                <c:pt idx="4734">
                  <c:v>4786.009693</c:v>
                </c:pt>
                <c:pt idx="4735">
                  <c:v>12244.9049</c:v>
                </c:pt>
                <c:pt idx="4736">
                  <c:v>7121.0804120000003</c:v>
                </c:pt>
                <c:pt idx="4737">
                  <c:v>7547.7628219999997</c:v>
                </c:pt>
                <c:pt idx="4738">
                  <c:v>9011.7648649999992</c:v>
                </c:pt>
                <c:pt idx="4739">
                  <c:v>4786.8893470000003</c:v>
                </c:pt>
                <c:pt idx="4740">
                  <c:v>11578.12643</c:v>
                </c:pt>
                <c:pt idx="4741">
                  <c:v>2719.4315360000001</c:v>
                </c:pt>
                <c:pt idx="4742">
                  <c:v>4760.941906</c:v>
                </c:pt>
                <c:pt idx="4743">
                  <c:v>8701.3637629999994</c:v>
                </c:pt>
                <c:pt idx="4744">
                  <c:v>2659.4950859999999</c:v>
                </c:pt>
                <c:pt idx="4745">
                  <c:v>5139.5614219999998</c:v>
                </c:pt>
                <c:pt idx="4746">
                  <c:v>4025.0955330000002</c:v>
                </c:pt>
                <c:pt idx="4747">
                  <c:v>2771.0450310000001</c:v>
                </c:pt>
                <c:pt idx="4748">
                  <c:v>6745.886896</c:v>
                </c:pt>
                <c:pt idx="4749">
                  <c:v>9259.7157979999993</c:v>
                </c:pt>
                <c:pt idx="4750">
                  <c:v>8467.2672320000001</c:v>
                </c:pt>
                <c:pt idx="4751">
                  <c:v>9332.4949820000002</c:v>
                </c:pt>
                <c:pt idx="4752">
                  <c:v>7100.3251</c:v>
                </c:pt>
                <c:pt idx="4753">
                  <c:v>8007.3993760000003</c:v>
                </c:pt>
                <c:pt idx="4754">
                  <c:v>8145.9859189999997</c:v>
                </c:pt>
                <c:pt idx="4755">
                  <c:v>2810.4644469999998</c:v>
                </c:pt>
                <c:pt idx="4756">
                  <c:v>6846.1503229999998</c:v>
                </c:pt>
                <c:pt idx="4757">
                  <c:v>3755.8068969999999</c:v>
                </c:pt>
                <c:pt idx="4758">
                  <c:v>2393.0362970000001</c:v>
                </c:pt>
                <c:pt idx="4759">
                  <c:v>9067.6584380000004</c:v>
                </c:pt>
                <c:pt idx="4760">
                  <c:v>5619.6890839999996</c:v>
                </c:pt>
                <c:pt idx="4761">
                  <c:v>8013.895125</c:v>
                </c:pt>
                <c:pt idx="4762">
                  <c:v>4089.0360129999999</c:v>
                </c:pt>
                <c:pt idx="4763">
                  <c:v>5065.4867720000002</c:v>
                </c:pt>
                <c:pt idx="4764">
                  <c:v>8372.8511749999998</c:v>
                </c:pt>
                <c:pt idx="4765">
                  <c:v>8175.3152460000001</c:v>
                </c:pt>
                <c:pt idx="4766">
                  <c:v>8720.4587449999999</c:v>
                </c:pt>
                <c:pt idx="4767">
                  <c:v>3237.5009279999999</c:v>
                </c:pt>
                <c:pt idx="4768">
                  <c:v>5354.6124330000002</c:v>
                </c:pt>
                <c:pt idx="4769">
                  <c:v>2375.0017979999998</c:v>
                </c:pt>
                <c:pt idx="4770">
                  <c:v>8646.5041089999995</c:v>
                </c:pt>
                <c:pt idx="4771">
                  <c:v>6672.1278309999998</c:v>
                </c:pt>
                <c:pt idx="4772">
                  <c:v>12919.41828</c:v>
                </c:pt>
                <c:pt idx="4773">
                  <c:v>7385.3592360000002</c:v>
                </c:pt>
                <c:pt idx="4774">
                  <c:v>7200.6648770000002</c:v>
                </c:pt>
                <c:pt idx="4775">
                  <c:v>7281.715134</c:v>
                </c:pt>
                <c:pt idx="4776">
                  <c:v>3237.9962089999999</c:v>
                </c:pt>
                <c:pt idx="4777">
                  <c:v>2722.9867089999998</c:v>
                </c:pt>
                <c:pt idx="4778">
                  <c:v>11277.72488</c:v>
                </c:pt>
                <c:pt idx="4779">
                  <c:v>8555.8872539999993</c:v>
                </c:pt>
                <c:pt idx="4780">
                  <c:v>2911.9233340000001</c:v>
                </c:pt>
                <c:pt idx="4781">
                  <c:v>10083.48688</c:v>
                </c:pt>
                <c:pt idx="4782">
                  <c:v>5704.9771440000004</c:v>
                </c:pt>
                <c:pt idx="4783">
                  <c:v>7664.8092399999996</c:v>
                </c:pt>
                <c:pt idx="4784">
                  <c:v>4909.0274870000003</c:v>
                </c:pt>
                <c:pt idx="4785">
                  <c:v>5470.0605610000002</c:v>
                </c:pt>
                <c:pt idx="4786">
                  <c:v>5067.0025610000002</c:v>
                </c:pt>
                <c:pt idx="4787">
                  <c:v>4896.2714059999998</c:v>
                </c:pt>
                <c:pt idx="4788">
                  <c:v>4572.0417850000003</c:v>
                </c:pt>
                <c:pt idx="4789">
                  <c:v>8237.3764439999995</c:v>
                </c:pt>
                <c:pt idx="4790">
                  <c:v>3964.7307449999998</c:v>
                </c:pt>
                <c:pt idx="4791">
                  <c:v>10901.22525</c:v>
                </c:pt>
                <c:pt idx="4792">
                  <c:v>2619.4789289999999</c:v>
                </c:pt>
                <c:pt idx="4793">
                  <c:v>14024.358389999999</c:v>
                </c:pt>
                <c:pt idx="4794">
                  <c:v>8823.8524730000008</c:v>
                </c:pt>
                <c:pt idx="4795">
                  <c:v>7610.2034549999998</c:v>
                </c:pt>
                <c:pt idx="4796">
                  <c:v>7486.1718979999996</c:v>
                </c:pt>
                <c:pt idx="4797">
                  <c:v>8763.4499639999995</c:v>
                </c:pt>
                <c:pt idx="4798">
                  <c:v>11121.621789999999</c:v>
                </c:pt>
                <c:pt idx="4799">
                  <c:v>5657.6852230000004</c:v>
                </c:pt>
                <c:pt idx="4800">
                  <c:v>13865.83107</c:v>
                </c:pt>
                <c:pt idx="4801">
                  <c:v>8188.9174300000004</c:v>
                </c:pt>
                <c:pt idx="4802">
                  <c:v>5626.5304349999997</c:v>
                </c:pt>
                <c:pt idx="4803">
                  <c:v>3208.9198350000001</c:v>
                </c:pt>
                <c:pt idx="4804">
                  <c:v>5282.5430939999997</c:v>
                </c:pt>
                <c:pt idx="4805">
                  <c:v>8696.7106999999996</c:v>
                </c:pt>
                <c:pt idx="4806">
                  <c:v>5259.444853</c:v>
                </c:pt>
                <c:pt idx="4807">
                  <c:v>7854.7718210000003</c:v>
                </c:pt>
                <c:pt idx="4808">
                  <c:v>6438.9710299999997</c:v>
                </c:pt>
                <c:pt idx="4809">
                  <c:v>11633.57855</c:v>
                </c:pt>
                <c:pt idx="4810">
                  <c:v>2442.4221130000001</c:v>
                </c:pt>
                <c:pt idx="4811">
                  <c:v>14024.358389999999</c:v>
                </c:pt>
                <c:pt idx="4812">
                  <c:v>2491.2576039999999</c:v>
                </c:pt>
                <c:pt idx="4813">
                  <c:v>3410.1993339999999</c:v>
                </c:pt>
                <c:pt idx="4814">
                  <c:v>3842.028065</c:v>
                </c:pt>
                <c:pt idx="4815">
                  <c:v>3339.8537040000001</c:v>
                </c:pt>
                <c:pt idx="4816">
                  <c:v>5358.2699849999999</c:v>
                </c:pt>
                <c:pt idx="4817">
                  <c:v>9268.6721539999999</c:v>
                </c:pt>
                <c:pt idx="4818">
                  <c:v>4200.3737279999996</c:v>
                </c:pt>
                <c:pt idx="4819">
                  <c:v>4829.5719810000001</c:v>
                </c:pt>
                <c:pt idx="4820">
                  <c:v>14244.73069</c:v>
                </c:pt>
                <c:pt idx="4821">
                  <c:v>4095.2016920000001</c:v>
                </c:pt>
                <c:pt idx="4822">
                  <c:v>7540.0547489999999</c:v>
                </c:pt>
                <c:pt idx="4823">
                  <c:v>2821.0020260000001</c:v>
                </c:pt>
                <c:pt idx="4824">
                  <c:v>6685.0690809999996</c:v>
                </c:pt>
                <c:pt idx="4825">
                  <c:v>8408.3174010000002</c:v>
                </c:pt>
                <c:pt idx="4826">
                  <c:v>7371.5856800000001</c:v>
                </c:pt>
                <c:pt idx="4827">
                  <c:v>4742.1063889999996</c:v>
                </c:pt>
                <c:pt idx="4828">
                  <c:v>5396.3116639999998</c:v>
                </c:pt>
                <c:pt idx="4829">
                  <c:v>4330.3860199999999</c:v>
                </c:pt>
                <c:pt idx="4830">
                  <c:v>5708.024308</c:v>
                </c:pt>
                <c:pt idx="4831">
                  <c:v>3500.8555080000001</c:v>
                </c:pt>
                <c:pt idx="4832">
                  <c:v>3919.3667220000002</c:v>
                </c:pt>
                <c:pt idx="4833">
                  <c:v>2910.3172979999999</c:v>
                </c:pt>
                <c:pt idx="4834">
                  <c:v>4827.7768100000003</c:v>
                </c:pt>
                <c:pt idx="4835">
                  <c:v>4811.7409429999998</c:v>
                </c:pt>
                <c:pt idx="4836">
                  <c:v>7834.1514820000002</c:v>
                </c:pt>
                <c:pt idx="4837">
                  <c:v>14666.23121</c:v>
                </c:pt>
                <c:pt idx="4838">
                  <c:v>7199.6457149999997</c:v>
                </c:pt>
                <c:pt idx="4839">
                  <c:v>3914.7196450000001</c:v>
                </c:pt>
                <c:pt idx="4840">
                  <c:v>9470.2739320000001</c:v>
                </c:pt>
                <c:pt idx="4841">
                  <c:v>5479.5550810000004</c:v>
                </c:pt>
                <c:pt idx="4842">
                  <c:v>2488.241391</c:v>
                </c:pt>
                <c:pt idx="4843">
                  <c:v>5886.6157409999996</c:v>
                </c:pt>
                <c:pt idx="4844">
                  <c:v>8406.3854140000003</c:v>
                </c:pt>
                <c:pt idx="4845">
                  <c:v>8685.9152900000008</c:v>
                </c:pt>
                <c:pt idx="4846">
                  <c:v>2798.6799879999999</c:v>
                </c:pt>
                <c:pt idx="4847">
                  <c:v>3288.6574999999998</c:v>
                </c:pt>
                <c:pt idx="4848">
                  <c:v>2004.350666</c:v>
                </c:pt>
                <c:pt idx="4849">
                  <c:v>13736.1325</c:v>
                </c:pt>
                <c:pt idx="4850">
                  <c:v>4411.6558199999999</c:v>
                </c:pt>
                <c:pt idx="4851">
                  <c:v>5392.440611</c:v>
                </c:pt>
                <c:pt idx="4852">
                  <c:v>2561.576924</c:v>
                </c:pt>
                <c:pt idx="4853">
                  <c:v>6057.0720799999999</c:v>
                </c:pt>
                <c:pt idx="4854">
                  <c:v>2693.530229</c:v>
                </c:pt>
                <c:pt idx="4855">
                  <c:v>4296.6041279999999</c:v>
                </c:pt>
                <c:pt idx="4856">
                  <c:v>11624.82149</c:v>
                </c:pt>
                <c:pt idx="4857">
                  <c:v>8749.4967930000003</c:v>
                </c:pt>
                <c:pt idx="4858">
                  <c:v>3155.9113090000001</c:v>
                </c:pt>
                <c:pt idx="4859">
                  <c:v>3317.9048170000001</c:v>
                </c:pt>
                <c:pt idx="4860">
                  <c:v>7821.1882779999996</c:v>
                </c:pt>
                <c:pt idx="4861">
                  <c:v>4240.9255750000002</c:v>
                </c:pt>
                <c:pt idx="4862">
                  <c:v>8992.7791369999995</c:v>
                </c:pt>
                <c:pt idx="4863">
                  <c:v>7304.1554500000002</c:v>
                </c:pt>
                <c:pt idx="4864">
                  <c:v>5217.5132869999998</c:v>
                </c:pt>
                <c:pt idx="4865">
                  <c:v>2725.3564040000001</c:v>
                </c:pt>
                <c:pt idx="4866">
                  <c:v>9985.3660149999996</c:v>
                </c:pt>
                <c:pt idx="4867">
                  <c:v>8257.6665119999998</c:v>
                </c:pt>
                <c:pt idx="4868">
                  <c:v>8002.3083329999999</c:v>
                </c:pt>
                <c:pt idx="4869">
                  <c:v>5897.7453690000002</c:v>
                </c:pt>
                <c:pt idx="4870">
                  <c:v>4686.4696739999999</c:v>
                </c:pt>
                <c:pt idx="4871">
                  <c:v>5943.0730299999996</c:v>
                </c:pt>
                <c:pt idx="4872">
                  <c:v>2648.4710570000002</c:v>
                </c:pt>
                <c:pt idx="4873">
                  <c:v>4650.0637630000001</c:v>
                </c:pt>
                <c:pt idx="4874">
                  <c:v>2951.2940570000001</c:v>
                </c:pt>
                <c:pt idx="4875">
                  <c:v>2464.5104120000001</c:v>
                </c:pt>
                <c:pt idx="4876">
                  <c:v>5555.8302050000002</c:v>
                </c:pt>
                <c:pt idx="4877">
                  <c:v>3199.7039829999999</c:v>
                </c:pt>
                <c:pt idx="4878">
                  <c:v>2776.317884</c:v>
                </c:pt>
                <c:pt idx="4879">
                  <c:v>7329.8891389999999</c:v>
                </c:pt>
                <c:pt idx="4880">
                  <c:v>5555.8302050000002</c:v>
                </c:pt>
                <c:pt idx="4881">
                  <c:v>6383.4821519999996</c:v>
                </c:pt>
                <c:pt idx="4882">
                  <c:v>7758.5885060000001</c:v>
                </c:pt>
                <c:pt idx="4883">
                  <c:v>14932.099819999999</c:v>
                </c:pt>
                <c:pt idx="4884">
                  <c:v>8047.4109360000002</c:v>
                </c:pt>
                <c:pt idx="4885">
                  <c:v>10861.514999999999</c:v>
                </c:pt>
                <c:pt idx="4886">
                  <c:v>2195.295372</c:v>
                </c:pt>
                <c:pt idx="4887">
                  <c:v>2397.036098</c:v>
                </c:pt>
                <c:pt idx="4888">
                  <c:v>4070.045873</c:v>
                </c:pt>
                <c:pt idx="4889">
                  <c:v>5578.5223480000004</c:v>
                </c:pt>
                <c:pt idx="4890">
                  <c:v>8139.5255790000001</c:v>
                </c:pt>
                <c:pt idx="4891">
                  <c:v>7444.9394190000003</c:v>
                </c:pt>
                <c:pt idx="4892">
                  <c:v>7295.3327120000004</c:v>
                </c:pt>
                <c:pt idx="4893">
                  <c:v>5325.7245409999996</c:v>
                </c:pt>
                <c:pt idx="4894">
                  <c:v>2442.212317</c:v>
                </c:pt>
                <c:pt idx="4895">
                  <c:v>10307.65258</c:v>
                </c:pt>
                <c:pt idx="4896">
                  <c:v>2461.7977380000002</c:v>
                </c:pt>
                <c:pt idx="4897">
                  <c:v>2521.6843920000001</c:v>
                </c:pt>
                <c:pt idx="4898">
                  <c:v>2822.5914809999999</c:v>
                </c:pt>
                <c:pt idx="4899">
                  <c:v>5811.9967029999998</c:v>
                </c:pt>
                <c:pt idx="4900">
                  <c:v>9320.240511</c:v>
                </c:pt>
                <c:pt idx="4901">
                  <c:v>7218.1627500000004</c:v>
                </c:pt>
                <c:pt idx="4902">
                  <c:v>6117.0349969999997</c:v>
                </c:pt>
                <c:pt idx="4903">
                  <c:v>4882.2898029999997</c:v>
                </c:pt>
                <c:pt idx="4904">
                  <c:v>2674.0755100000001</c:v>
                </c:pt>
                <c:pt idx="4905">
                  <c:v>7724.6783869999999</c:v>
                </c:pt>
                <c:pt idx="4906">
                  <c:v>4708.2032840000002</c:v>
                </c:pt>
                <c:pt idx="4907">
                  <c:v>4447.4234550000001</c:v>
                </c:pt>
                <c:pt idx="4908">
                  <c:v>4823.5580280000004</c:v>
                </c:pt>
                <c:pt idx="4909">
                  <c:v>5420.3618219999998</c:v>
                </c:pt>
                <c:pt idx="4910">
                  <c:v>7583.1412110000001</c:v>
                </c:pt>
                <c:pt idx="4911">
                  <c:v>3852.4251559999998</c:v>
                </c:pt>
                <c:pt idx="4912">
                  <c:v>7647.4518230000003</c:v>
                </c:pt>
                <c:pt idx="4913">
                  <c:v>5229.6803399999999</c:v>
                </c:pt>
                <c:pt idx="4914">
                  <c:v>3614.0784359999998</c:v>
                </c:pt>
                <c:pt idx="4915">
                  <c:v>2853.5126449999998</c:v>
                </c:pt>
                <c:pt idx="4916">
                  <c:v>8543.3255389999995</c:v>
                </c:pt>
                <c:pt idx="4917">
                  <c:v>5150.4165110000004</c:v>
                </c:pt>
                <c:pt idx="4918">
                  <c:v>8723.6671229999993</c:v>
                </c:pt>
                <c:pt idx="4919">
                  <c:v>4244.4703520000003</c:v>
                </c:pt>
                <c:pt idx="4920">
                  <c:v>5757.442258</c:v>
                </c:pt>
                <c:pt idx="4921">
                  <c:v>4826.831451</c:v>
                </c:pt>
                <c:pt idx="4922">
                  <c:v>8092.8769599999996</c:v>
                </c:pt>
                <c:pt idx="4923">
                  <c:v>3011.2706280000002</c:v>
                </c:pt>
                <c:pt idx="4924">
                  <c:v>8663.919296</c:v>
                </c:pt>
                <c:pt idx="4925">
                  <c:v>2471.5284310000002</c:v>
                </c:pt>
                <c:pt idx="4926">
                  <c:v>5627.2978869999997</c:v>
                </c:pt>
                <c:pt idx="4927">
                  <c:v>7494.0873410000004</c:v>
                </c:pt>
                <c:pt idx="4928">
                  <c:v>5452.6254490000001</c:v>
                </c:pt>
                <c:pt idx="4929">
                  <c:v>2592.437797</c:v>
                </c:pt>
                <c:pt idx="4930">
                  <c:v>6721.8937429999996</c:v>
                </c:pt>
                <c:pt idx="4931">
                  <c:v>5500.576161</c:v>
                </c:pt>
                <c:pt idx="4932">
                  <c:v>2550.6590529999999</c:v>
                </c:pt>
                <c:pt idx="4933">
                  <c:v>7771.5820970000004</c:v>
                </c:pt>
                <c:pt idx="4934">
                  <c:v>4236.3014540000004</c:v>
                </c:pt>
                <c:pt idx="4935">
                  <c:v>9025.0675250000004</c:v>
                </c:pt>
                <c:pt idx="4936">
                  <c:v>2615.9119340000002</c:v>
                </c:pt>
                <c:pt idx="4937">
                  <c:v>2396.2192920000002</c:v>
                </c:pt>
                <c:pt idx="4938">
                  <c:v>4784.4162669999996</c:v>
                </c:pt>
                <c:pt idx="4939">
                  <c:v>3873.647046</c:v>
                </c:pt>
                <c:pt idx="4940">
                  <c:v>7806.1374580000002</c:v>
                </c:pt>
                <c:pt idx="4941">
                  <c:v>4717.6257269999996</c:v>
                </c:pt>
                <c:pt idx="4942">
                  <c:v>5625.9086710000001</c:v>
                </c:pt>
                <c:pt idx="4943">
                  <c:v>5182.9415179999996</c:v>
                </c:pt>
                <c:pt idx="4944">
                  <c:v>6005.2147919999998</c:v>
                </c:pt>
                <c:pt idx="4945">
                  <c:v>9837.5075859999997</c:v>
                </c:pt>
                <c:pt idx="4946">
                  <c:v>5206.028448</c:v>
                </c:pt>
                <c:pt idx="4947">
                  <c:v>2837.1091780000002</c:v>
                </c:pt>
                <c:pt idx="4948">
                  <c:v>11785.041810000001</c:v>
                </c:pt>
                <c:pt idx="4949">
                  <c:v>3124.9338269999998</c:v>
                </c:pt>
                <c:pt idx="4950">
                  <c:v>13862.10016</c:v>
                </c:pt>
                <c:pt idx="4951">
                  <c:v>8200.2697349999999</c:v>
                </c:pt>
                <c:pt idx="4952">
                  <c:v>8456.2681790000006</c:v>
                </c:pt>
                <c:pt idx="4953">
                  <c:v>2124.1738409999998</c:v>
                </c:pt>
                <c:pt idx="4954">
                  <c:v>9045.1119450000006</c:v>
                </c:pt>
                <c:pt idx="4955">
                  <c:v>3187.3519930000002</c:v>
                </c:pt>
                <c:pt idx="4956">
                  <c:v>8113.9622840000002</c:v>
                </c:pt>
                <c:pt idx="4957">
                  <c:v>9087.5868190000001</c:v>
                </c:pt>
                <c:pt idx="4958">
                  <c:v>12519.79639</c:v>
                </c:pt>
                <c:pt idx="4959">
                  <c:v>6057.0720799999999</c:v>
                </c:pt>
                <c:pt idx="4960">
                  <c:v>4967.0442480000002</c:v>
                </c:pt>
                <c:pt idx="4961">
                  <c:v>6933.335325</c:v>
                </c:pt>
                <c:pt idx="4962">
                  <c:v>2162.4173559999999</c:v>
                </c:pt>
                <c:pt idx="4963">
                  <c:v>9095.0498680000001</c:v>
                </c:pt>
                <c:pt idx="4964">
                  <c:v>4228.2480349999996</c:v>
                </c:pt>
                <c:pt idx="4965">
                  <c:v>6521.368813</c:v>
                </c:pt>
                <c:pt idx="4966">
                  <c:v>10209.02324</c:v>
                </c:pt>
                <c:pt idx="4967">
                  <c:v>7600.4437980000002</c:v>
                </c:pt>
                <c:pt idx="4968">
                  <c:v>3894.623983</c:v>
                </c:pt>
                <c:pt idx="4969">
                  <c:v>8510.7581960000007</c:v>
                </c:pt>
                <c:pt idx="4970">
                  <c:v>2712.8326870000001</c:v>
                </c:pt>
                <c:pt idx="4971">
                  <c:v>2258.7939540000002</c:v>
                </c:pt>
                <c:pt idx="4972">
                  <c:v>4815.8519429999997</c:v>
                </c:pt>
                <c:pt idx="4973">
                  <c:v>8007.3993760000003</c:v>
                </c:pt>
                <c:pt idx="4974">
                  <c:v>3008.9695240000001</c:v>
                </c:pt>
                <c:pt idx="4975">
                  <c:v>2530.7051369999999</c:v>
                </c:pt>
                <c:pt idx="4976">
                  <c:v>10787.11572</c:v>
                </c:pt>
                <c:pt idx="4977">
                  <c:v>11923.753650000001</c:v>
                </c:pt>
                <c:pt idx="4978">
                  <c:v>5186.3597170000003</c:v>
                </c:pt>
                <c:pt idx="4979">
                  <c:v>10103.648859999999</c:v>
                </c:pt>
                <c:pt idx="4980">
                  <c:v>6438.9953459999997</c:v>
                </c:pt>
                <c:pt idx="4981">
                  <c:v>3909.636524</c:v>
                </c:pt>
                <c:pt idx="4982">
                  <c:v>13211.010920000001</c:v>
                </c:pt>
                <c:pt idx="4983">
                  <c:v>14616.36817</c:v>
                </c:pt>
                <c:pt idx="4984">
                  <c:v>3732.3450120000002</c:v>
                </c:pt>
                <c:pt idx="4985">
                  <c:v>8750.6435810000003</c:v>
                </c:pt>
                <c:pt idx="4986">
                  <c:v>10662.63422</c:v>
                </c:pt>
                <c:pt idx="4987">
                  <c:v>3861.486269</c:v>
                </c:pt>
                <c:pt idx="4988">
                  <c:v>9807.8295890000009</c:v>
                </c:pt>
                <c:pt idx="4989">
                  <c:v>3252.8284640000002</c:v>
                </c:pt>
                <c:pt idx="4990">
                  <c:v>2711.8998259999998</c:v>
                </c:pt>
                <c:pt idx="4991">
                  <c:v>2453.5707940000002</c:v>
                </c:pt>
                <c:pt idx="4992">
                  <c:v>11228.28966</c:v>
                </c:pt>
                <c:pt idx="4993">
                  <c:v>2458.447909</c:v>
                </c:pt>
                <c:pt idx="4994">
                  <c:v>11160.07706</c:v>
                </c:pt>
                <c:pt idx="4995">
                  <c:v>13118.74322</c:v>
                </c:pt>
                <c:pt idx="4996">
                  <c:v>6120.1853449999999</c:v>
                </c:pt>
                <c:pt idx="4997">
                  <c:v>13881.03947</c:v>
                </c:pt>
                <c:pt idx="4998">
                  <c:v>4787.4729729999999</c:v>
                </c:pt>
                <c:pt idx="4999">
                  <c:v>8177.048957</c:v>
                </c:pt>
                <c:pt idx="5000">
                  <c:v>3309.2482190000001</c:v>
                </c:pt>
                <c:pt idx="5001">
                  <c:v>14635.451580000001</c:v>
                </c:pt>
                <c:pt idx="5002">
                  <c:v>5120.6156609999998</c:v>
                </c:pt>
                <c:pt idx="5003">
                  <c:v>6646.7492979999997</c:v>
                </c:pt>
                <c:pt idx="5004">
                  <c:v>8742.4724729999998</c:v>
                </c:pt>
                <c:pt idx="5005">
                  <c:v>8467.3695129999996</c:v>
                </c:pt>
                <c:pt idx="5006">
                  <c:v>6992.5314939999998</c:v>
                </c:pt>
                <c:pt idx="5007">
                  <c:v>13037.033390000001</c:v>
                </c:pt>
                <c:pt idx="5008">
                  <c:v>10883.787850000001</c:v>
                </c:pt>
                <c:pt idx="5009">
                  <c:v>9114.2766319999992</c:v>
                </c:pt>
                <c:pt idx="5010">
                  <c:v>5104.3547189999999</c:v>
                </c:pt>
                <c:pt idx="5011">
                  <c:v>2174.1119870000002</c:v>
                </c:pt>
                <c:pt idx="5012">
                  <c:v>9890.2109980000005</c:v>
                </c:pt>
                <c:pt idx="5013">
                  <c:v>8719.125849</c:v>
                </c:pt>
                <c:pt idx="5014">
                  <c:v>8516.7513660000004</c:v>
                </c:pt>
                <c:pt idx="5015">
                  <c:v>11606.848679999999</c:v>
                </c:pt>
                <c:pt idx="5016">
                  <c:v>3731.5045839999998</c:v>
                </c:pt>
                <c:pt idx="5017">
                  <c:v>3303.0908140000001</c:v>
                </c:pt>
                <c:pt idx="5018">
                  <c:v>8888.8754540000009</c:v>
                </c:pt>
                <c:pt idx="5019">
                  <c:v>8173.5031399999998</c:v>
                </c:pt>
                <c:pt idx="5020">
                  <c:v>4923.9504340000003</c:v>
                </c:pt>
                <c:pt idx="5021">
                  <c:v>2823.5017950000001</c:v>
                </c:pt>
                <c:pt idx="5022">
                  <c:v>7824.372789</c:v>
                </c:pt>
                <c:pt idx="5023">
                  <c:v>8311.8546439999991</c:v>
                </c:pt>
                <c:pt idx="5024">
                  <c:v>5384.5326839999998</c:v>
                </c:pt>
                <c:pt idx="5025">
                  <c:v>3978.6650509999999</c:v>
                </c:pt>
                <c:pt idx="5026">
                  <c:v>6237.5072909999999</c:v>
                </c:pt>
                <c:pt idx="5027">
                  <c:v>6969.8809579999997</c:v>
                </c:pt>
                <c:pt idx="5028">
                  <c:v>5024.0296429999999</c:v>
                </c:pt>
                <c:pt idx="5029">
                  <c:v>8414.0804250000001</c:v>
                </c:pt>
                <c:pt idx="5030">
                  <c:v>2801.5628310000002</c:v>
                </c:pt>
                <c:pt idx="5031">
                  <c:v>5010.9178469999997</c:v>
                </c:pt>
                <c:pt idx="5032">
                  <c:v>4997.7806879999998</c:v>
                </c:pt>
                <c:pt idx="5033">
                  <c:v>2236.0857179999998</c:v>
                </c:pt>
                <c:pt idx="5034">
                  <c:v>10934.73726</c:v>
                </c:pt>
                <c:pt idx="5035">
                  <c:v>3289.132998</c:v>
                </c:pt>
                <c:pt idx="5036">
                  <c:v>14014.101189999999</c:v>
                </c:pt>
                <c:pt idx="5037">
                  <c:v>5604.330774</c:v>
                </c:pt>
                <c:pt idx="5038">
                  <c:v>2912.2350769999998</c:v>
                </c:pt>
                <c:pt idx="5039">
                  <c:v>5616.8453259999997</c:v>
                </c:pt>
                <c:pt idx="5040">
                  <c:v>7504.6859539999996</c:v>
                </c:pt>
                <c:pt idx="5041">
                  <c:v>3746.7516249999999</c:v>
                </c:pt>
                <c:pt idx="5042">
                  <c:v>2959.8199850000001</c:v>
                </c:pt>
                <c:pt idx="5043">
                  <c:v>7725.5357080000003</c:v>
                </c:pt>
                <c:pt idx="5044">
                  <c:v>13248.637350000001</c:v>
                </c:pt>
                <c:pt idx="5045">
                  <c:v>2717.7818480000001</c:v>
                </c:pt>
                <c:pt idx="5046">
                  <c:v>2734.1491580000002</c:v>
                </c:pt>
                <c:pt idx="5047">
                  <c:v>9199.3889610000006</c:v>
                </c:pt>
                <c:pt idx="5048">
                  <c:v>4956.6206380000003</c:v>
                </c:pt>
                <c:pt idx="5049">
                  <c:v>5574.9591739999996</c:v>
                </c:pt>
                <c:pt idx="5050">
                  <c:v>9192.5928870000007</c:v>
                </c:pt>
                <c:pt idx="5051">
                  <c:v>3878.770231</c:v>
                </c:pt>
                <c:pt idx="5052">
                  <c:v>4419.1169710000004</c:v>
                </c:pt>
                <c:pt idx="5053">
                  <c:v>4772.9438479999999</c:v>
                </c:pt>
                <c:pt idx="5054">
                  <c:v>9101.5239160000001</c:v>
                </c:pt>
                <c:pt idx="5055">
                  <c:v>7609.0896160000002</c:v>
                </c:pt>
                <c:pt idx="5056">
                  <c:v>2668.6626970000002</c:v>
                </c:pt>
                <c:pt idx="5057">
                  <c:v>5141.9764130000003</c:v>
                </c:pt>
                <c:pt idx="5058">
                  <c:v>7451.4920199999997</c:v>
                </c:pt>
                <c:pt idx="5059">
                  <c:v>2620.1670979999999</c:v>
                </c:pt>
                <c:pt idx="5060">
                  <c:v>4909.8441979999998</c:v>
                </c:pt>
                <c:pt idx="5061">
                  <c:v>8023.0752480000001</c:v>
                </c:pt>
                <c:pt idx="5062">
                  <c:v>4966.8484410000001</c:v>
                </c:pt>
                <c:pt idx="5063">
                  <c:v>3549.016697</c:v>
                </c:pt>
                <c:pt idx="5064">
                  <c:v>5350.3670009999996</c:v>
                </c:pt>
                <c:pt idx="5065">
                  <c:v>8065.2346369999996</c:v>
                </c:pt>
                <c:pt idx="5066">
                  <c:v>7892.8240930000002</c:v>
                </c:pt>
                <c:pt idx="5067">
                  <c:v>4540.9925000000003</c:v>
                </c:pt>
                <c:pt idx="5068">
                  <c:v>2852.527169</c:v>
                </c:pt>
                <c:pt idx="5069">
                  <c:v>10720.417439999999</c:v>
                </c:pt>
                <c:pt idx="5070">
                  <c:v>4795.3872950000004</c:v>
                </c:pt>
                <c:pt idx="5071">
                  <c:v>5182.3934470000004</c:v>
                </c:pt>
                <c:pt idx="5072">
                  <c:v>2320.7505569999998</c:v>
                </c:pt>
                <c:pt idx="5073">
                  <c:v>7714.6501189999999</c:v>
                </c:pt>
                <c:pt idx="5074">
                  <c:v>7880.3372120000004</c:v>
                </c:pt>
                <c:pt idx="5075">
                  <c:v>9029.9407040000006</c:v>
                </c:pt>
                <c:pt idx="5076">
                  <c:v>6965.4239749999997</c:v>
                </c:pt>
                <c:pt idx="5077">
                  <c:v>15114.402410000001</c:v>
                </c:pt>
                <c:pt idx="5078">
                  <c:v>10760.17612</c:v>
                </c:pt>
                <c:pt idx="5079">
                  <c:v>5808.9325980000003</c:v>
                </c:pt>
                <c:pt idx="5080">
                  <c:v>2220.187426</c:v>
                </c:pt>
                <c:pt idx="5081">
                  <c:v>4914.0358329999999</c:v>
                </c:pt>
                <c:pt idx="5082">
                  <c:v>2395.5700000000002</c:v>
                </c:pt>
                <c:pt idx="5083">
                  <c:v>5522.5242230000003</c:v>
                </c:pt>
                <c:pt idx="5084">
                  <c:v>2827.3286029999999</c:v>
                </c:pt>
                <c:pt idx="5085">
                  <c:v>5421.5244970000003</c:v>
                </c:pt>
                <c:pt idx="5086">
                  <c:v>2514.5919600000002</c:v>
                </c:pt>
                <c:pt idx="5087">
                  <c:v>5157.6422819999998</c:v>
                </c:pt>
                <c:pt idx="5088">
                  <c:v>4874.665223</c:v>
                </c:pt>
                <c:pt idx="5089">
                  <c:v>4198.0252499999997</c:v>
                </c:pt>
                <c:pt idx="5090">
                  <c:v>5380.8986359999999</c:v>
                </c:pt>
                <c:pt idx="5091">
                  <c:v>13466.92071</c:v>
                </c:pt>
                <c:pt idx="5092">
                  <c:v>2424.4246779999999</c:v>
                </c:pt>
                <c:pt idx="5093">
                  <c:v>3823.8538149999999</c:v>
                </c:pt>
                <c:pt idx="5094">
                  <c:v>13883.32934</c:v>
                </c:pt>
                <c:pt idx="5095">
                  <c:v>2438.5338969999998</c:v>
                </c:pt>
                <c:pt idx="5096">
                  <c:v>2840.3025750000002</c:v>
                </c:pt>
                <c:pt idx="5097">
                  <c:v>7596.1437770000002</c:v>
                </c:pt>
                <c:pt idx="5098">
                  <c:v>15096.27023</c:v>
                </c:pt>
                <c:pt idx="5099">
                  <c:v>6005.2147919999998</c:v>
                </c:pt>
                <c:pt idx="5100">
                  <c:v>3455.2306699999999</c:v>
                </c:pt>
                <c:pt idx="5101">
                  <c:v>5728.5810369999999</c:v>
                </c:pt>
                <c:pt idx="5102">
                  <c:v>5163.2283649999999</c:v>
                </c:pt>
                <c:pt idx="5103">
                  <c:v>2602.650842</c:v>
                </c:pt>
                <c:pt idx="5104">
                  <c:v>2789.74739</c:v>
                </c:pt>
                <c:pt idx="5105">
                  <c:v>11250.09857</c:v>
                </c:pt>
                <c:pt idx="5106">
                  <c:v>7607.9837120000002</c:v>
                </c:pt>
                <c:pt idx="5107">
                  <c:v>5603.7393199999997</c:v>
                </c:pt>
                <c:pt idx="5108">
                  <c:v>6674.44805</c:v>
                </c:pt>
                <c:pt idx="5109">
                  <c:v>4049.415027</c:v>
                </c:pt>
                <c:pt idx="5110">
                  <c:v>4958.0162060000002</c:v>
                </c:pt>
                <c:pt idx="5111">
                  <c:v>7850.1280569999999</c:v>
                </c:pt>
                <c:pt idx="5112">
                  <c:v>6382.5834519999999</c:v>
                </c:pt>
                <c:pt idx="5113">
                  <c:v>5737.4995950000002</c:v>
                </c:pt>
                <c:pt idx="5114">
                  <c:v>7688.0235060000005</c:v>
                </c:pt>
                <c:pt idx="5115">
                  <c:v>4873.4366120000004</c:v>
                </c:pt>
                <c:pt idx="5116">
                  <c:v>2824.6812169999998</c:v>
                </c:pt>
                <c:pt idx="5117">
                  <c:v>3722.3680159999999</c:v>
                </c:pt>
                <c:pt idx="5118">
                  <c:v>5535.9636479999999</c:v>
                </c:pt>
                <c:pt idx="5119">
                  <c:v>4727.8341</c:v>
                </c:pt>
                <c:pt idx="5120">
                  <c:v>2378.667328</c:v>
                </c:pt>
                <c:pt idx="5121">
                  <c:v>9337.8952279999994</c:v>
                </c:pt>
                <c:pt idx="5122">
                  <c:v>6189.9943370000001</c:v>
                </c:pt>
                <c:pt idx="5123">
                  <c:v>5638.262608</c:v>
                </c:pt>
                <c:pt idx="5124">
                  <c:v>5264.3617549999999</c:v>
                </c:pt>
                <c:pt idx="5125">
                  <c:v>4035.6838299999999</c:v>
                </c:pt>
                <c:pt idx="5126">
                  <c:v>4117.4696999999996</c:v>
                </c:pt>
                <c:pt idx="5127">
                  <c:v>8382.4783920000009</c:v>
                </c:pt>
                <c:pt idx="5128">
                  <c:v>2435.1479859999999</c:v>
                </c:pt>
                <c:pt idx="5129">
                  <c:v>6599.0819320000001</c:v>
                </c:pt>
                <c:pt idx="5130">
                  <c:v>5353.9321220000002</c:v>
                </c:pt>
                <c:pt idx="5131">
                  <c:v>6747.5242749999998</c:v>
                </c:pt>
                <c:pt idx="5132">
                  <c:v>7412.1352559999996</c:v>
                </c:pt>
                <c:pt idx="5133">
                  <c:v>5512.3422579999997</c:v>
                </c:pt>
                <c:pt idx="5134">
                  <c:v>4015.3400499999998</c:v>
                </c:pt>
                <c:pt idx="5135">
                  <c:v>7772.4734639999997</c:v>
                </c:pt>
                <c:pt idx="5136">
                  <c:v>4638.9453649999996</c:v>
                </c:pt>
                <c:pt idx="5137">
                  <c:v>10507.50144</c:v>
                </c:pt>
                <c:pt idx="5138">
                  <c:v>9103.7000910000006</c:v>
                </c:pt>
                <c:pt idx="5139">
                  <c:v>13110.548989999999</c:v>
                </c:pt>
                <c:pt idx="5140">
                  <c:v>8006.2199479999999</c:v>
                </c:pt>
                <c:pt idx="5141">
                  <c:v>6807.2715879999996</c:v>
                </c:pt>
                <c:pt idx="5142">
                  <c:v>2627.6102019999998</c:v>
                </c:pt>
                <c:pt idx="5143">
                  <c:v>9095.7445650000009</c:v>
                </c:pt>
                <c:pt idx="5144">
                  <c:v>5015.6435750000001</c:v>
                </c:pt>
                <c:pt idx="5145">
                  <c:v>4726.8693270000003</c:v>
                </c:pt>
                <c:pt idx="5146">
                  <c:v>3059.1821810000001</c:v>
                </c:pt>
                <c:pt idx="5147">
                  <c:v>4122.5699569999997</c:v>
                </c:pt>
                <c:pt idx="5148">
                  <c:v>2620.9037290000001</c:v>
                </c:pt>
                <c:pt idx="5149">
                  <c:v>4938.8932409999998</c:v>
                </c:pt>
                <c:pt idx="5150">
                  <c:v>4691.0435969999999</c:v>
                </c:pt>
                <c:pt idx="5151">
                  <c:v>6005.8473750000003</c:v>
                </c:pt>
                <c:pt idx="5152">
                  <c:v>4941.6501589999998</c:v>
                </c:pt>
                <c:pt idx="5153">
                  <c:v>2254.402024</c:v>
                </c:pt>
                <c:pt idx="5154">
                  <c:v>2554.032052</c:v>
                </c:pt>
                <c:pt idx="5155">
                  <c:v>8123.9555659999996</c:v>
                </c:pt>
                <c:pt idx="5156">
                  <c:v>10461.582979999999</c:v>
                </c:pt>
                <c:pt idx="5157">
                  <c:v>4669.2266399999999</c:v>
                </c:pt>
                <c:pt idx="5158">
                  <c:v>4903.810606</c:v>
                </c:pt>
                <c:pt idx="5159">
                  <c:v>8009.0282020000004</c:v>
                </c:pt>
                <c:pt idx="5160">
                  <c:v>7732.3851029999996</c:v>
                </c:pt>
                <c:pt idx="5161">
                  <c:v>9416.2844100000002</c:v>
                </c:pt>
                <c:pt idx="5162">
                  <c:v>5923.5188280000002</c:v>
                </c:pt>
                <c:pt idx="5163">
                  <c:v>3833.0667680000001</c:v>
                </c:pt>
                <c:pt idx="5164">
                  <c:v>5553.7565510000004</c:v>
                </c:pt>
                <c:pt idx="5165">
                  <c:v>10036.536340000001</c:v>
                </c:pt>
                <c:pt idx="5166">
                  <c:v>6575.5381699999998</c:v>
                </c:pt>
                <c:pt idx="5167">
                  <c:v>4362.9312380000001</c:v>
                </c:pt>
                <c:pt idx="5168">
                  <c:v>7873.7082190000001</c:v>
                </c:pt>
                <c:pt idx="5169">
                  <c:v>13021.085300000001</c:v>
                </c:pt>
                <c:pt idx="5170">
                  <c:v>4492.2334799999999</c:v>
                </c:pt>
                <c:pt idx="5171">
                  <c:v>6650.4566530000002</c:v>
                </c:pt>
                <c:pt idx="5172">
                  <c:v>11093.715910000001</c:v>
                </c:pt>
                <c:pt idx="5173">
                  <c:v>5107.1630020000002</c:v>
                </c:pt>
                <c:pt idx="5174">
                  <c:v>7334.3280830000003</c:v>
                </c:pt>
                <c:pt idx="5175">
                  <c:v>4996.5646939999997</c:v>
                </c:pt>
                <c:pt idx="5176">
                  <c:v>8658.8638129999999</c:v>
                </c:pt>
                <c:pt idx="5177">
                  <c:v>9657.5794979999991</c:v>
                </c:pt>
                <c:pt idx="5178">
                  <c:v>6176.7003919999997</c:v>
                </c:pt>
                <c:pt idx="5179">
                  <c:v>2867.3121970000002</c:v>
                </c:pt>
                <c:pt idx="5180">
                  <c:v>2821.448707</c:v>
                </c:pt>
                <c:pt idx="5181">
                  <c:v>2843.5577020000001</c:v>
                </c:pt>
                <c:pt idx="5182">
                  <c:v>11790.49617</c:v>
                </c:pt>
                <c:pt idx="5183">
                  <c:v>7785.6665320000002</c:v>
                </c:pt>
                <c:pt idx="5184">
                  <c:v>12315.09489</c:v>
                </c:pt>
                <c:pt idx="5185">
                  <c:v>4810.97858</c:v>
                </c:pt>
                <c:pt idx="5186">
                  <c:v>3980.421464</c:v>
                </c:pt>
                <c:pt idx="5187">
                  <c:v>14635.451580000001</c:v>
                </c:pt>
                <c:pt idx="5188">
                  <c:v>3761.792015</c:v>
                </c:pt>
                <c:pt idx="5189">
                  <c:v>5619.6890839999996</c:v>
                </c:pt>
                <c:pt idx="5190">
                  <c:v>5304.5416939999996</c:v>
                </c:pt>
                <c:pt idx="5191">
                  <c:v>3207.4687330000002</c:v>
                </c:pt>
                <c:pt idx="5192">
                  <c:v>8697.7878650000002</c:v>
                </c:pt>
                <c:pt idx="5193">
                  <c:v>8717.0498329999991</c:v>
                </c:pt>
                <c:pt idx="5194">
                  <c:v>8029.7150469999997</c:v>
                </c:pt>
                <c:pt idx="5195">
                  <c:v>4763.3271420000001</c:v>
                </c:pt>
                <c:pt idx="5196">
                  <c:v>5383.6709190000001</c:v>
                </c:pt>
                <c:pt idx="5197">
                  <c:v>8409.6689760000008</c:v>
                </c:pt>
                <c:pt idx="5198">
                  <c:v>4257.4778610000003</c:v>
                </c:pt>
                <c:pt idx="5199">
                  <c:v>14708.995650000001</c:v>
                </c:pt>
                <c:pt idx="5200">
                  <c:v>2593.8184270000002</c:v>
                </c:pt>
                <c:pt idx="5201">
                  <c:v>2466.5813539999999</c:v>
                </c:pt>
                <c:pt idx="5202">
                  <c:v>7933.8206559999999</c:v>
                </c:pt>
                <c:pt idx="5203">
                  <c:v>7412.0297479999999</c:v>
                </c:pt>
                <c:pt idx="5204">
                  <c:v>7249.0650930000002</c:v>
                </c:pt>
                <c:pt idx="5205">
                  <c:v>8193.0915889999997</c:v>
                </c:pt>
                <c:pt idx="5206">
                  <c:v>8692.2823559999997</c:v>
                </c:pt>
                <c:pt idx="5207">
                  <c:v>9799.1750609999999</c:v>
                </c:pt>
                <c:pt idx="5208">
                  <c:v>14084.489439999999</c:v>
                </c:pt>
                <c:pt idx="5209">
                  <c:v>13104.14911</c:v>
                </c:pt>
                <c:pt idx="5210">
                  <c:v>2628.6575280000002</c:v>
                </c:pt>
                <c:pt idx="5211">
                  <c:v>5245.6837560000004</c:v>
                </c:pt>
                <c:pt idx="5212">
                  <c:v>8092.8769599999996</c:v>
                </c:pt>
                <c:pt idx="5213">
                  <c:v>2719.5069960000001</c:v>
                </c:pt>
                <c:pt idx="5214">
                  <c:v>5445.3732890000001</c:v>
                </c:pt>
                <c:pt idx="5215">
                  <c:v>4514.2474730000004</c:v>
                </c:pt>
                <c:pt idx="5216">
                  <c:v>5408.8923510000004</c:v>
                </c:pt>
                <c:pt idx="5217">
                  <c:v>3768.371028</c:v>
                </c:pt>
                <c:pt idx="5218">
                  <c:v>3887.324208</c:v>
                </c:pt>
                <c:pt idx="5219">
                  <c:v>7475.784971</c:v>
                </c:pt>
                <c:pt idx="5220">
                  <c:v>5124.7964099999999</c:v>
                </c:pt>
                <c:pt idx="5221">
                  <c:v>4900.3367079999998</c:v>
                </c:pt>
                <c:pt idx="5222">
                  <c:v>5278.6471000000001</c:v>
                </c:pt>
                <c:pt idx="5223">
                  <c:v>4821.9864429999998</c:v>
                </c:pt>
                <c:pt idx="5224">
                  <c:v>8044.8723929999996</c:v>
                </c:pt>
                <c:pt idx="5225">
                  <c:v>12157.32992</c:v>
                </c:pt>
                <c:pt idx="5226">
                  <c:v>4873.3505180000002</c:v>
                </c:pt>
                <c:pt idx="5227">
                  <c:v>5338.5256319999999</c:v>
                </c:pt>
                <c:pt idx="5228">
                  <c:v>2878.7667280000001</c:v>
                </c:pt>
                <c:pt idx="5229">
                  <c:v>8473.4635799999996</c:v>
                </c:pt>
                <c:pt idx="5230">
                  <c:v>3440.361969</c:v>
                </c:pt>
                <c:pt idx="5231">
                  <c:v>2544.337548</c:v>
                </c:pt>
                <c:pt idx="5232">
                  <c:v>3336.2199420000002</c:v>
                </c:pt>
                <c:pt idx="5233">
                  <c:v>5206.1082150000002</c:v>
                </c:pt>
                <c:pt idx="5234">
                  <c:v>4817.9926439999999</c:v>
                </c:pt>
                <c:pt idx="5235">
                  <c:v>13727.799720000001</c:v>
                </c:pt>
                <c:pt idx="5236">
                  <c:v>4996.5451229999999</c:v>
                </c:pt>
                <c:pt idx="5237">
                  <c:v>7960.0075409999999</c:v>
                </c:pt>
                <c:pt idx="5238">
                  <c:v>7367.6537639999997</c:v>
                </c:pt>
                <c:pt idx="5239">
                  <c:v>5632.6130780000003</c:v>
                </c:pt>
                <c:pt idx="5240">
                  <c:v>3884.8552</c:v>
                </c:pt>
                <c:pt idx="5241">
                  <c:v>4518.0243849999997</c:v>
                </c:pt>
                <c:pt idx="5242">
                  <c:v>2565.1242940000002</c:v>
                </c:pt>
                <c:pt idx="5243">
                  <c:v>6395.351807</c:v>
                </c:pt>
                <c:pt idx="5244">
                  <c:v>8639.0887230000008</c:v>
                </c:pt>
                <c:pt idx="5245">
                  <c:v>9806.2157569999999</c:v>
                </c:pt>
                <c:pt idx="5246">
                  <c:v>12472.1199</c:v>
                </c:pt>
                <c:pt idx="5247">
                  <c:v>5794.5657970000002</c:v>
                </c:pt>
                <c:pt idx="5248">
                  <c:v>2619.0272060000002</c:v>
                </c:pt>
                <c:pt idx="5249">
                  <c:v>3731.5045839999998</c:v>
                </c:pt>
                <c:pt idx="5250">
                  <c:v>5421.0182009999999</c:v>
                </c:pt>
                <c:pt idx="5251">
                  <c:v>6521.368813</c:v>
                </c:pt>
                <c:pt idx="5252">
                  <c:v>9613.6132149999994</c:v>
                </c:pt>
                <c:pt idx="5253">
                  <c:v>4766.6453590000001</c:v>
                </c:pt>
                <c:pt idx="5254">
                  <c:v>7292.9139109999996</c:v>
                </c:pt>
                <c:pt idx="5255">
                  <c:v>5357.75893</c:v>
                </c:pt>
                <c:pt idx="5256">
                  <c:v>5192.355227</c:v>
                </c:pt>
                <c:pt idx="5257">
                  <c:v>7116.5490680000003</c:v>
                </c:pt>
                <c:pt idx="5258">
                  <c:v>11009.13049</c:v>
                </c:pt>
                <c:pt idx="5259">
                  <c:v>4328.3731760000001</c:v>
                </c:pt>
                <c:pt idx="5260">
                  <c:v>9419.8836649999994</c:v>
                </c:pt>
                <c:pt idx="5261">
                  <c:v>2592.9282830000002</c:v>
                </c:pt>
                <c:pt idx="5262">
                  <c:v>2554.1892339999999</c:v>
                </c:pt>
                <c:pt idx="5263">
                  <c:v>3528.0442520000001</c:v>
                </c:pt>
                <c:pt idx="5264">
                  <c:v>5340.8103090000004</c:v>
                </c:pt>
                <c:pt idx="5265">
                  <c:v>2449.3177099999998</c:v>
                </c:pt>
                <c:pt idx="5266">
                  <c:v>5666.4658040000004</c:v>
                </c:pt>
                <c:pt idx="5267">
                  <c:v>5272.7034279999998</c:v>
                </c:pt>
                <c:pt idx="5268">
                  <c:v>8672.8142609999995</c:v>
                </c:pt>
                <c:pt idx="5269">
                  <c:v>7679.677721</c:v>
                </c:pt>
                <c:pt idx="5270">
                  <c:v>2999.3387790000002</c:v>
                </c:pt>
                <c:pt idx="5271">
                  <c:v>3834.7351960000001</c:v>
                </c:pt>
                <c:pt idx="5272">
                  <c:v>5175.2893400000003</c:v>
                </c:pt>
                <c:pt idx="5273">
                  <c:v>7950.570995</c:v>
                </c:pt>
                <c:pt idx="5274">
                  <c:v>9935.1659830000008</c:v>
                </c:pt>
                <c:pt idx="5275">
                  <c:v>7861.7985959999996</c:v>
                </c:pt>
                <c:pt idx="5276">
                  <c:v>8092.8769599999996</c:v>
                </c:pt>
                <c:pt idx="5277">
                  <c:v>5539.3492429999997</c:v>
                </c:pt>
                <c:pt idx="5278">
                  <c:v>9628.7026960000003</c:v>
                </c:pt>
                <c:pt idx="5279">
                  <c:v>5827.4839650000004</c:v>
                </c:pt>
                <c:pt idx="5280">
                  <c:v>4807.8464629999999</c:v>
                </c:pt>
                <c:pt idx="5281">
                  <c:v>2582.4085249999998</c:v>
                </c:pt>
                <c:pt idx="5282">
                  <c:v>4475.1618980000003</c:v>
                </c:pt>
                <c:pt idx="5283">
                  <c:v>2399.0455219999999</c:v>
                </c:pt>
                <c:pt idx="5284">
                  <c:v>7840.1657779999996</c:v>
                </c:pt>
                <c:pt idx="5285">
                  <c:v>2378.0906789999999</c:v>
                </c:pt>
                <c:pt idx="5286">
                  <c:v>3919.3667220000002</c:v>
                </c:pt>
                <c:pt idx="5287">
                  <c:v>8274.1457030000001</c:v>
                </c:pt>
                <c:pt idx="5288">
                  <c:v>9538.7708559999992</c:v>
                </c:pt>
                <c:pt idx="5289">
                  <c:v>5331.8238819999997</c:v>
                </c:pt>
                <c:pt idx="5290">
                  <c:v>4531.6752690000003</c:v>
                </c:pt>
                <c:pt idx="5291">
                  <c:v>3834.2107129999999</c:v>
                </c:pt>
                <c:pt idx="5292">
                  <c:v>2726.797356</c:v>
                </c:pt>
                <c:pt idx="5293">
                  <c:v>8238.45802</c:v>
                </c:pt>
                <c:pt idx="5294">
                  <c:v>4758.4702360000001</c:v>
                </c:pt>
                <c:pt idx="5295">
                  <c:v>8818.0514980000007</c:v>
                </c:pt>
                <c:pt idx="5296">
                  <c:v>5595.7610770000001</c:v>
                </c:pt>
                <c:pt idx="5297">
                  <c:v>2682.7048119999999</c:v>
                </c:pt>
                <c:pt idx="5298">
                  <c:v>3033.4078119999999</c:v>
                </c:pt>
                <c:pt idx="5299">
                  <c:v>4862.9089789999998</c:v>
                </c:pt>
                <c:pt idx="5300">
                  <c:v>2128.6213290000001</c:v>
                </c:pt>
                <c:pt idx="5301">
                  <c:v>12655.528780000001</c:v>
                </c:pt>
                <c:pt idx="5302">
                  <c:v>8556.5801599999995</c:v>
                </c:pt>
                <c:pt idx="5303">
                  <c:v>12880.74907</c:v>
                </c:pt>
                <c:pt idx="5304">
                  <c:v>3049.837544</c:v>
                </c:pt>
                <c:pt idx="5305">
                  <c:v>3237.9962089999999</c:v>
                </c:pt>
                <c:pt idx="5306">
                  <c:v>5248.9780479999999</c:v>
                </c:pt>
                <c:pt idx="5307">
                  <c:v>11009.13049</c:v>
                </c:pt>
                <c:pt idx="5308">
                  <c:v>14267.931560000001</c:v>
                </c:pt>
                <c:pt idx="5309">
                  <c:v>5325.7245409999996</c:v>
                </c:pt>
                <c:pt idx="5310">
                  <c:v>3034.7717769999999</c:v>
                </c:pt>
                <c:pt idx="5311">
                  <c:v>8329.0390040000002</c:v>
                </c:pt>
                <c:pt idx="5312">
                  <c:v>2616.6139029999999</c:v>
                </c:pt>
                <c:pt idx="5313">
                  <c:v>2574.0203759999999</c:v>
                </c:pt>
                <c:pt idx="5314">
                  <c:v>4004.5513000000001</c:v>
                </c:pt>
                <c:pt idx="5315">
                  <c:v>6051.7990360000003</c:v>
                </c:pt>
                <c:pt idx="5316">
                  <c:v>2839.0132440000002</c:v>
                </c:pt>
                <c:pt idx="5317">
                  <c:v>1994.774936</c:v>
                </c:pt>
                <c:pt idx="5318">
                  <c:v>11944.403990000001</c:v>
                </c:pt>
                <c:pt idx="5319">
                  <c:v>6466.3042589999995</c:v>
                </c:pt>
                <c:pt idx="5320">
                  <c:v>6746.4342720000004</c:v>
                </c:pt>
                <c:pt idx="5321">
                  <c:v>3561.0357060000001</c:v>
                </c:pt>
                <c:pt idx="5322">
                  <c:v>3939.0063700000001</c:v>
                </c:pt>
                <c:pt idx="5323">
                  <c:v>8915.1728980000007</c:v>
                </c:pt>
                <c:pt idx="5324">
                  <c:v>8084.3250580000004</c:v>
                </c:pt>
                <c:pt idx="5325">
                  <c:v>4502.9800160000004</c:v>
                </c:pt>
                <c:pt idx="5326">
                  <c:v>4877.9545669999998</c:v>
                </c:pt>
                <c:pt idx="5327">
                  <c:v>8294.9689319999998</c:v>
                </c:pt>
                <c:pt idx="5328">
                  <c:v>8485.3856410000008</c:v>
                </c:pt>
                <c:pt idx="5329">
                  <c:v>4740.202507</c:v>
                </c:pt>
                <c:pt idx="5330">
                  <c:v>8564.7682260000001</c:v>
                </c:pt>
                <c:pt idx="5331">
                  <c:v>2393.9153689999998</c:v>
                </c:pt>
                <c:pt idx="5332">
                  <c:v>2458.7462110000001</c:v>
                </c:pt>
                <c:pt idx="5333">
                  <c:v>8728.4562389999992</c:v>
                </c:pt>
                <c:pt idx="5334">
                  <c:v>2386.2012930000001</c:v>
                </c:pt>
                <c:pt idx="5335">
                  <c:v>2813.5061700000001</c:v>
                </c:pt>
                <c:pt idx="5336">
                  <c:v>2996.8899289999999</c:v>
                </c:pt>
                <c:pt idx="5337">
                  <c:v>4063.3316880000002</c:v>
                </c:pt>
                <c:pt idx="5338">
                  <c:v>8368.8753579999993</c:v>
                </c:pt>
                <c:pt idx="5339">
                  <c:v>4626.801093</c:v>
                </c:pt>
                <c:pt idx="5340">
                  <c:v>7516.786075</c:v>
                </c:pt>
                <c:pt idx="5341">
                  <c:v>3644.8335539999998</c:v>
                </c:pt>
                <c:pt idx="5342">
                  <c:v>11981.98481</c:v>
                </c:pt>
                <c:pt idx="5343">
                  <c:v>2601.8109989999998</c:v>
                </c:pt>
                <c:pt idx="5344">
                  <c:v>4654.9541870000003</c:v>
                </c:pt>
                <c:pt idx="5345">
                  <c:v>3579.7730940000001</c:v>
                </c:pt>
                <c:pt idx="5346">
                  <c:v>5388.0238120000004</c:v>
                </c:pt>
                <c:pt idx="5347">
                  <c:v>3705.291862</c:v>
                </c:pt>
                <c:pt idx="5348">
                  <c:v>8613.4640010000003</c:v>
                </c:pt>
                <c:pt idx="5349">
                  <c:v>2703.266928</c:v>
                </c:pt>
                <c:pt idx="5350">
                  <c:v>2511.6979930000002</c:v>
                </c:pt>
                <c:pt idx="5351">
                  <c:v>15120.212810000001</c:v>
                </c:pt>
                <c:pt idx="5352">
                  <c:v>13379.811030000001</c:v>
                </c:pt>
                <c:pt idx="5353">
                  <c:v>2308.6926090000002</c:v>
                </c:pt>
                <c:pt idx="5354">
                  <c:v>7319.5757119999998</c:v>
                </c:pt>
                <c:pt idx="5355">
                  <c:v>5639.9419740000003</c:v>
                </c:pt>
                <c:pt idx="5356">
                  <c:v>4715.2855589999999</c:v>
                </c:pt>
                <c:pt idx="5357">
                  <c:v>2742.7978450000001</c:v>
                </c:pt>
                <c:pt idx="5358">
                  <c:v>3808.122147</c:v>
                </c:pt>
                <c:pt idx="5359">
                  <c:v>4692.0483469999999</c:v>
                </c:pt>
                <c:pt idx="5360">
                  <c:v>4055.3991259999998</c:v>
                </c:pt>
                <c:pt idx="5361">
                  <c:v>9800.3363599999993</c:v>
                </c:pt>
                <c:pt idx="5362">
                  <c:v>12379.56803</c:v>
                </c:pt>
                <c:pt idx="5363">
                  <c:v>9705.3089500000006</c:v>
                </c:pt>
                <c:pt idx="5364">
                  <c:v>4253.2831130000004</c:v>
                </c:pt>
                <c:pt idx="5365">
                  <c:v>3567.5037550000002</c:v>
                </c:pt>
                <c:pt idx="5366">
                  <c:v>5153.9198900000001</c:v>
                </c:pt>
                <c:pt idx="5367">
                  <c:v>7559.2069979999997</c:v>
                </c:pt>
                <c:pt idx="5368">
                  <c:v>4194.906755</c:v>
                </c:pt>
                <c:pt idx="5369">
                  <c:v>2829.3123190000001</c:v>
                </c:pt>
                <c:pt idx="5370">
                  <c:v>3221.788294</c:v>
                </c:pt>
                <c:pt idx="5371">
                  <c:v>10972.067779999999</c:v>
                </c:pt>
                <c:pt idx="5372">
                  <c:v>2430.9590549999998</c:v>
                </c:pt>
                <c:pt idx="5373">
                  <c:v>3790.1900289999999</c:v>
                </c:pt>
                <c:pt idx="5374">
                  <c:v>8838.0856370000001</c:v>
                </c:pt>
                <c:pt idx="5375">
                  <c:v>6388.21126</c:v>
                </c:pt>
                <c:pt idx="5376">
                  <c:v>2656.5226039999998</c:v>
                </c:pt>
                <c:pt idx="5377">
                  <c:v>7714.6009299999996</c:v>
                </c:pt>
                <c:pt idx="5378">
                  <c:v>2704.5372109999998</c:v>
                </c:pt>
                <c:pt idx="5379">
                  <c:v>2495.4647530000002</c:v>
                </c:pt>
                <c:pt idx="5380">
                  <c:v>2498.3506299999999</c:v>
                </c:pt>
                <c:pt idx="5381">
                  <c:v>5614.5879859999995</c:v>
                </c:pt>
                <c:pt idx="5382">
                  <c:v>2089.3371820000002</c:v>
                </c:pt>
                <c:pt idx="5383">
                  <c:v>5137.349322</c:v>
                </c:pt>
                <c:pt idx="5384">
                  <c:v>5394.9130169999999</c:v>
                </c:pt>
                <c:pt idx="5385">
                  <c:v>7341.7414140000001</c:v>
                </c:pt>
                <c:pt idx="5386">
                  <c:v>4791.0815590000002</c:v>
                </c:pt>
                <c:pt idx="5387">
                  <c:v>2147.656911</c:v>
                </c:pt>
                <c:pt idx="5388">
                  <c:v>9902.392683</c:v>
                </c:pt>
                <c:pt idx="5389">
                  <c:v>3157.7426369999998</c:v>
                </c:pt>
                <c:pt idx="5390">
                  <c:v>6269.1363650000003</c:v>
                </c:pt>
                <c:pt idx="5391">
                  <c:v>10839.50749</c:v>
                </c:pt>
                <c:pt idx="5392">
                  <c:v>7675.8713539999999</c:v>
                </c:pt>
                <c:pt idx="5393">
                  <c:v>7035.9743529999996</c:v>
                </c:pt>
                <c:pt idx="5394">
                  <c:v>3576.7050250000002</c:v>
                </c:pt>
                <c:pt idx="5395">
                  <c:v>10845.74473</c:v>
                </c:pt>
                <c:pt idx="5396">
                  <c:v>2656.99458</c:v>
                </c:pt>
                <c:pt idx="5397">
                  <c:v>6883.6650710000004</c:v>
                </c:pt>
                <c:pt idx="5398">
                  <c:v>2547.370551</c:v>
                </c:pt>
                <c:pt idx="5399">
                  <c:v>4254.6206689999999</c:v>
                </c:pt>
                <c:pt idx="5400">
                  <c:v>3659.1831400000001</c:v>
                </c:pt>
                <c:pt idx="5401">
                  <c:v>2577.514741</c:v>
                </c:pt>
                <c:pt idx="5402">
                  <c:v>8092.8769599999996</c:v>
                </c:pt>
                <c:pt idx="5403">
                  <c:v>2691.2170740000001</c:v>
                </c:pt>
                <c:pt idx="5404">
                  <c:v>5218.3432929999999</c:v>
                </c:pt>
                <c:pt idx="5405">
                  <c:v>8267.8488450000004</c:v>
                </c:pt>
                <c:pt idx="5406">
                  <c:v>5568.9475339999999</c:v>
                </c:pt>
                <c:pt idx="5407">
                  <c:v>2594.8092419999998</c:v>
                </c:pt>
                <c:pt idx="5408">
                  <c:v>8646.5041089999995</c:v>
                </c:pt>
                <c:pt idx="5409">
                  <c:v>2423.7555339999999</c:v>
                </c:pt>
                <c:pt idx="5410">
                  <c:v>2814.2087999999999</c:v>
                </c:pt>
                <c:pt idx="5411">
                  <c:v>2506.2639389999999</c:v>
                </c:pt>
                <c:pt idx="5412">
                  <c:v>4424.5790939999997</c:v>
                </c:pt>
                <c:pt idx="5413">
                  <c:v>9555.1691589999991</c:v>
                </c:pt>
                <c:pt idx="5414">
                  <c:v>13869.92705</c:v>
                </c:pt>
                <c:pt idx="5415">
                  <c:v>8841.7703799999999</c:v>
                </c:pt>
                <c:pt idx="5416">
                  <c:v>8836.0307119999998</c:v>
                </c:pt>
                <c:pt idx="5417">
                  <c:v>5000.6193599999997</c:v>
                </c:pt>
                <c:pt idx="5418">
                  <c:v>9233.1906600000002</c:v>
                </c:pt>
                <c:pt idx="5419">
                  <c:v>2448.8112160000001</c:v>
                </c:pt>
                <c:pt idx="5420">
                  <c:v>5229.9868969999998</c:v>
                </c:pt>
                <c:pt idx="5421">
                  <c:v>7531.0336230000003</c:v>
                </c:pt>
                <c:pt idx="5422">
                  <c:v>8024.5084440000001</c:v>
                </c:pt>
                <c:pt idx="5423">
                  <c:v>8022.6861939999999</c:v>
                </c:pt>
                <c:pt idx="5424">
                  <c:v>2640.3160680000001</c:v>
                </c:pt>
                <c:pt idx="5425">
                  <c:v>5266.4205430000002</c:v>
                </c:pt>
                <c:pt idx="5426">
                  <c:v>3362.6701229999999</c:v>
                </c:pt>
                <c:pt idx="5427">
                  <c:v>2630.0092169999998</c:v>
                </c:pt>
                <c:pt idx="5428">
                  <c:v>6486.1116739999998</c:v>
                </c:pt>
                <c:pt idx="5429">
                  <c:v>3921.0189190000001</c:v>
                </c:pt>
                <c:pt idx="5430">
                  <c:v>9688.334578</c:v>
                </c:pt>
                <c:pt idx="5431">
                  <c:v>5583.0683069999995</c:v>
                </c:pt>
                <c:pt idx="5432">
                  <c:v>8935.0341399999998</c:v>
                </c:pt>
                <c:pt idx="5433">
                  <c:v>3226.8501179999998</c:v>
                </c:pt>
                <c:pt idx="5434">
                  <c:v>7492.1623760000002</c:v>
                </c:pt>
                <c:pt idx="5435">
                  <c:v>7890.5977050000001</c:v>
                </c:pt>
                <c:pt idx="5436">
                  <c:v>6639.3289320000003</c:v>
                </c:pt>
                <c:pt idx="5437">
                  <c:v>4328.8647709999996</c:v>
                </c:pt>
                <c:pt idx="5438">
                  <c:v>6919.0160850000002</c:v>
                </c:pt>
                <c:pt idx="5439">
                  <c:v>1898.0076750000001</c:v>
                </c:pt>
                <c:pt idx="5440">
                  <c:v>9587.5865830000002</c:v>
                </c:pt>
                <c:pt idx="5441">
                  <c:v>7689.7001049999999</c:v>
                </c:pt>
                <c:pt idx="5442">
                  <c:v>7897.0150709999998</c:v>
                </c:pt>
                <c:pt idx="5443">
                  <c:v>7484.383041</c:v>
                </c:pt>
                <c:pt idx="5444">
                  <c:v>7282.9675859999998</c:v>
                </c:pt>
                <c:pt idx="5445">
                  <c:v>9816.5283020000006</c:v>
                </c:pt>
                <c:pt idx="5446">
                  <c:v>5295.6256970000004</c:v>
                </c:pt>
                <c:pt idx="5447">
                  <c:v>12741.847540000001</c:v>
                </c:pt>
                <c:pt idx="5448">
                  <c:v>7858.0474439999998</c:v>
                </c:pt>
                <c:pt idx="5449">
                  <c:v>2397.5366519999998</c:v>
                </c:pt>
                <c:pt idx="5450">
                  <c:v>5980.8461509999997</c:v>
                </c:pt>
                <c:pt idx="5451">
                  <c:v>2513.1172019999999</c:v>
                </c:pt>
                <c:pt idx="5452">
                  <c:v>9403.9627440000004</c:v>
                </c:pt>
                <c:pt idx="5453">
                  <c:v>2618.80573</c:v>
                </c:pt>
                <c:pt idx="5454">
                  <c:v>8139.9968170000002</c:v>
                </c:pt>
                <c:pt idx="5455">
                  <c:v>5227.5702240000001</c:v>
                </c:pt>
                <c:pt idx="5456">
                  <c:v>2677.2234619999999</c:v>
                </c:pt>
                <c:pt idx="5457">
                  <c:v>2685.7387370000001</c:v>
                </c:pt>
                <c:pt idx="5458">
                  <c:v>5932.5604560000002</c:v>
                </c:pt>
                <c:pt idx="5459">
                  <c:v>2335.8782379999998</c:v>
                </c:pt>
                <c:pt idx="5460">
                  <c:v>4811.1844819999997</c:v>
                </c:pt>
                <c:pt idx="5461">
                  <c:v>3386.5321949999998</c:v>
                </c:pt>
                <c:pt idx="5462">
                  <c:v>2311.2112870000001</c:v>
                </c:pt>
                <c:pt idx="5463">
                  <c:v>7635.4222319999999</c:v>
                </c:pt>
                <c:pt idx="5464">
                  <c:v>2434.849287</c:v>
                </c:pt>
                <c:pt idx="5465">
                  <c:v>3605.9745640000001</c:v>
                </c:pt>
                <c:pt idx="5466">
                  <c:v>3337.9808680000001</c:v>
                </c:pt>
                <c:pt idx="5467">
                  <c:v>12564.06775</c:v>
                </c:pt>
                <c:pt idx="5468">
                  <c:v>2454.3554359999998</c:v>
                </c:pt>
                <c:pt idx="5469">
                  <c:v>10722.0645</c:v>
                </c:pt>
                <c:pt idx="5470">
                  <c:v>5079.830406</c:v>
                </c:pt>
                <c:pt idx="5471">
                  <c:v>3829.2786040000001</c:v>
                </c:pt>
                <c:pt idx="5472">
                  <c:v>3697.0409399999999</c:v>
                </c:pt>
                <c:pt idx="5473">
                  <c:v>14854.195519999999</c:v>
                </c:pt>
                <c:pt idx="5474">
                  <c:v>4938.2145399999999</c:v>
                </c:pt>
                <c:pt idx="5475">
                  <c:v>7536.0708510000004</c:v>
                </c:pt>
                <c:pt idx="5476">
                  <c:v>6243.1417849999998</c:v>
                </c:pt>
                <c:pt idx="5477">
                  <c:v>9983.1284410000007</c:v>
                </c:pt>
                <c:pt idx="5478">
                  <c:v>12948.39854</c:v>
                </c:pt>
                <c:pt idx="5479">
                  <c:v>2510.5936510000001</c:v>
                </c:pt>
                <c:pt idx="5480">
                  <c:v>5165.571852</c:v>
                </c:pt>
                <c:pt idx="5481">
                  <c:v>7413.422501</c:v>
                </c:pt>
                <c:pt idx="5482">
                  <c:v>3000.4378219999999</c:v>
                </c:pt>
                <c:pt idx="5483">
                  <c:v>3188.5307299999999</c:v>
                </c:pt>
                <c:pt idx="5484">
                  <c:v>5800.7726990000001</c:v>
                </c:pt>
                <c:pt idx="5485">
                  <c:v>7398.8739409999998</c:v>
                </c:pt>
                <c:pt idx="5486">
                  <c:v>7269.3386769999997</c:v>
                </c:pt>
                <c:pt idx="5487">
                  <c:v>5067.6355249999997</c:v>
                </c:pt>
                <c:pt idx="5488">
                  <c:v>6227.3652519999996</c:v>
                </c:pt>
                <c:pt idx="5489">
                  <c:v>4448.6422769999999</c:v>
                </c:pt>
                <c:pt idx="5490">
                  <c:v>2595.5587879999998</c:v>
                </c:pt>
                <c:pt idx="5491">
                  <c:v>2595.8536359999998</c:v>
                </c:pt>
                <c:pt idx="5492">
                  <c:v>6817.4307230000004</c:v>
                </c:pt>
                <c:pt idx="5493">
                  <c:v>3853.4734480000002</c:v>
                </c:pt>
                <c:pt idx="5494">
                  <c:v>8229.2409910000006</c:v>
                </c:pt>
                <c:pt idx="5495">
                  <c:v>14024.358389999999</c:v>
                </c:pt>
                <c:pt idx="5496">
                  <c:v>7948.5679129999999</c:v>
                </c:pt>
                <c:pt idx="5497">
                  <c:v>2624.099741</c:v>
                </c:pt>
                <c:pt idx="5498">
                  <c:v>2933.9604260000001</c:v>
                </c:pt>
                <c:pt idx="5499">
                  <c:v>2871.1450749999999</c:v>
                </c:pt>
                <c:pt idx="5500">
                  <c:v>4799.6214110000001</c:v>
                </c:pt>
                <c:pt idx="5501">
                  <c:v>2305.2382510000002</c:v>
                </c:pt>
                <c:pt idx="5502">
                  <c:v>8900.4203589999997</c:v>
                </c:pt>
                <c:pt idx="5503">
                  <c:v>4428.031583</c:v>
                </c:pt>
                <c:pt idx="5504">
                  <c:v>3781.6906909999998</c:v>
                </c:pt>
                <c:pt idx="5505">
                  <c:v>2574.0203759999999</c:v>
                </c:pt>
                <c:pt idx="5506">
                  <c:v>10660.89661</c:v>
                </c:pt>
                <c:pt idx="5507">
                  <c:v>4428.625763</c:v>
                </c:pt>
                <c:pt idx="5508">
                  <c:v>6689.0227279999999</c:v>
                </c:pt>
                <c:pt idx="5509">
                  <c:v>11834.734689999999</c:v>
                </c:pt>
                <c:pt idx="5510">
                  <c:v>8237.2514069999997</c:v>
                </c:pt>
                <c:pt idx="5511">
                  <c:v>8876.6674870000006</c:v>
                </c:pt>
                <c:pt idx="5512">
                  <c:v>4373.35826</c:v>
                </c:pt>
                <c:pt idx="5513">
                  <c:v>2221.3643139999999</c:v>
                </c:pt>
                <c:pt idx="5514">
                  <c:v>10408.968650000001</c:v>
                </c:pt>
                <c:pt idx="5515">
                  <c:v>4162.1796379999996</c:v>
                </c:pt>
                <c:pt idx="5516">
                  <c:v>12349.70232</c:v>
                </c:pt>
                <c:pt idx="5517">
                  <c:v>3399.1255019999999</c:v>
                </c:pt>
                <c:pt idx="5518">
                  <c:v>3420.6611109999999</c:v>
                </c:pt>
                <c:pt idx="5519">
                  <c:v>8927.5658170000006</c:v>
                </c:pt>
                <c:pt idx="5520">
                  <c:v>10852.957119999999</c:v>
                </c:pt>
                <c:pt idx="5521">
                  <c:v>4369.595738</c:v>
                </c:pt>
                <c:pt idx="5522">
                  <c:v>7915.9807119999996</c:v>
                </c:pt>
                <c:pt idx="5523">
                  <c:v>7754.6663879999996</c:v>
                </c:pt>
                <c:pt idx="5524">
                  <c:v>2241.4631880000002</c:v>
                </c:pt>
                <c:pt idx="5525">
                  <c:v>9354.1280449999995</c:v>
                </c:pt>
                <c:pt idx="5526">
                  <c:v>3499.1398640000002</c:v>
                </c:pt>
                <c:pt idx="5527">
                  <c:v>5140.3918119999998</c:v>
                </c:pt>
                <c:pt idx="5528">
                  <c:v>3703.4046060000001</c:v>
                </c:pt>
                <c:pt idx="5529">
                  <c:v>6555.3600310000002</c:v>
                </c:pt>
                <c:pt idx="5530">
                  <c:v>3312.1767810000001</c:v>
                </c:pt>
                <c:pt idx="5531">
                  <c:v>14635.451580000001</c:v>
                </c:pt>
                <c:pt idx="5532">
                  <c:v>5723.5357050000002</c:v>
                </c:pt>
                <c:pt idx="5533">
                  <c:v>2443.9257010000001</c:v>
                </c:pt>
                <c:pt idx="5534">
                  <c:v>13024.13012</c:v>
                </c:pt>
                <c:pt idx="5535">
                  <c:v>6165.8647609999998</c:v>
                </c:pt>
                <c:pt idx="5536">
                  <c:v>5838.8991500000002</c:v>
                </c:pt>
                <c:pt idx="5537">
                  <c:v>9971.0171250000003</c:v>
                </c:pt>
                <c:pt idx="5538">
                  <c:v>3223.2172759999999</c:v>
                </c:pt>
                <c:pt idx="5539">
                  <c:v>14558.42424</c:v>
                </c:pt>
                <c:pt idx="5540">
                  <c:v>9033.2462649999998</c:v>
                </c:pt>
                <c:pt idx="5541">
                  <c:v>12590.93519</c:v>
                </c:pt>
                <c:pt idx="5542">
                  <c:v>8161.7810909999998</c:v>
                </c:pt>
                <c:pt idx="5543">
                  <c:v>2730.9673400000001</c:v>
                </c:pt>
                <c:pt idx="5544">
                  <c:v>5301.835462</c:v>
                </c:pt>
                <c:pt idx="5545">
                  <c:v>9035.6711340000002</c:v>
                </c:pt>
                <c:pt idx="5546">
                  <c:v>4674.7052620000004</c:v>
                </c:pt>
                <c:pt idx="5547">
                  <c:v>10676.58892</c:v>
                </c:pt>
                <c:pt idx="5548">
                  <c:v>7437.5149970000002</c:v>
                </c:pt>
                <c:pt idx="5549">
                  <c:v>5447.8090419999999</c:v>
                </c:pt>
                <c:pt idx="5550">
                  <c:v>8013.6086059999998</c:v>
                </c:pt>
                <c:pt idx="5551">
                  <c:v>5061.1808549999996</c:v>
                </c:pt>
                <c:pt idx="5552">
                  <c:v>7034.3458039999996</c:v>
                </c:pt>
                <c:pt idx="5553">
                  <c:v>3815.8511629999998</c:v>
                </c:pt>
                <c:pt idx="5554">
                  <c:v>8476.7662779999991</c:v>
                </c:pt>
                <c:pt idx="5555">
                  <c:v>3359.2909180000001</c:v>
                </c:pt>
                <c:pt idx="5556">
                  <c:v>4502.4087710000003</c:v>
                </c:pt>
                <c:pt idx="5557">
                  <c:v>3871.0738070000002</c:v>
                </c:pt>
                <c:pt idx="5558">
                  <c:v>6162.1986699999998</c:v>
                </c:pt>
                <c:pt idx="5559">
                  <c:v>6412.3681150000002</c:v>
                </c:pt>
                <c:pt idx="5560">
                  <c:v>10208.927610000001</c:v>
                </c:pt>
                <c:pt idx="5561">
                  <c:v>6943.5559890000004</c:v>
                </c:pt>
                <c:pt idx="5562">
                  <c:v>9551.1672259999996</c:v>
                </c:pt>
                <c:pt idx="5563">
                  <c:v>2555.5182199999999</c:v>
                </c:pt>
                <c:pt idx="5564">
                  <c:v>2480.4871710000002</c:v>
                </c:pt>
                <c:pt idx="5565">
                  <c:v>7469.1456950000002</c:v>
                </c:pt>
                <c:pt idx="5566">
                  <c:v>2796.8701019999999</c:v>
                </c:pt>
                <c:pt idx="5567">
                  <c:v>2728.8429120000001</c:v>
                </c:pt>
                <c:pt idx="5568">
                  <c:v>3527.3985130000001</c:v>
                </c:pt>
                <c:pt idx="5569">
                  <c:v>2821.100535</c:v>
                </c:pt>
                <c:pt idx="5570">
                  <c:v>5619.6495150000001</c:v>
                </c:pt>
                <c:pt idx="5571">
                  <c:v>4984.6186550000002</c:v>
                </c:pt>
                <c:pt idx="5572">
                  <c:v>5447.8352720000003</c:v>
                </c:pt>
                <c:pt idx="5573">
                  <c:v>9752.6982009999992</c:v>
                </c:pt>
                <c:pt idx="5574">
                  <c:v>3193.8173630000001</c:v>
                </c:pt>
                <c:pt idx="5575">
                  <c:v>8566.4235219999991</c:v>
                </c:pt>
                <c:pt idx="5576">
                  <c:v>3687.1693740000001</c:v>
                </c:pt>
                <c:pt idx="5577">
                  <c:v>2822.7319029999999</c:v>
                </c:pt>
                <c:pt idx="5578">
                  <c:v>4860.9103219999997</c:v>
                </c:pt>
                <c:pt idx="5579">
                  <c:v>3649.1941379999998</c:v>
                </c:pt>
                <c:pt idx="5580">
                  <c:v>5043.8012760000001</c:v>
                </c:pt>
                <c:pt idx="5581">
                  <c:v>2780.8455650000001</c:v>
                </c:pt>
                <c:pt idx="5582">
                  <c:v>5274.4292809999997</c:v>
                </c:pt>
                <c:pt idx="5583">
                  <c:v>2693.6069809999999</c:v>
                </c:pt>
                <c:pt idx="5584">
                  <c:v>2569.6924410000001</c:v>
                </c:pt>
                <c:pt idx="5585">
                  <c:v>7422.1862460000002</c:v>
                </c:pt>
                <c:pt idx="5586">
                  <c:v>2926.5223000000001</c:v>
                </c:pt>
                <c:pt idx="5587">
                  <c:v>7284.3634650000004</c:v>
                </c:pt>
                <c:pt idx="5588">
                  <c:v>8838.0856370000001</c:v>
                </c:pt>
                <c:pt idx="5589">
                  <c:v>13576.143</c:v>
                </c:pt>
                <c:pt idx="5590">
                  <c:v>3885.4564009999999</c:v>
                </c:pt>
                <c:pt idx="5591">
                  <c:v>6960.9203710000002</c:v>
                </c:pt>
                <c:pt idx="5592">
                  <c:v>13752.467049999999</c:v>
                </c:pt>
                <c:pt idx="5593">
                  <c:v>3323.8561249999998</c:v>
                </c:pt>
                <c:pt idx="5594">
                  <c:v>5380.312218</c:v>
                </c:pt>
                <c:pt idx="5595">
                  <c:v>14228.23432</c:v>
                </c:pt>
                <c:pt idx="5596">
                  <c:v>7855.3246230000004</c:v>
                </c:pt>
                <c:pt idx="5597">
                  <c:v>7423.8996740000002</c:v>
                </c:pt>
                <c:pt idx="5598">
                  <c:v>2497.543631</c:v>
                </c:pt>
                <c:pt idx="5599">
                  <c:v>8845.7109170000003</c:v>
                </c:pt>
                <c:pt idx="5600">
                  <c:v>7737.2651029999997</c:v>
                </c:pt>
                <c:pt idx="5601">
                  <c:v>2433.2144469999998</c:v>
                </c:pt>
                <c:pt idx="5602">
                  <c:v>9156.3225629999997</c:v>
                </c:pt>
                <c:pt idx="5603">
                  <c:v>11747.65373</c:v>
                </c:pt>
                <c:pt idx="5604">
                  <c:v>11084.60844</c:v>
                </c:pt>
                <c:pt idx="5605">
                  <c:v>7434.2475720000002</c:v>
                </c:pt>
                <c:pt idx="5606">
                  <c:v>6347.4975189999996</c:v>
                </c:pt>
                <c:pt idx="5607">
                  <c:v>2736.9444659999999</c:v>
                </c:pt>
                <c:pt idx="5608">
                  <c:v>9546.8165499999996</c:v>
                </c:pt>
                <c:pt idx="5609">
                  <c:v>9165.7210869999999</c:v>
                </c:pt>
                <c:pt idx="5610">
                  <c:v>4479.5988200000002</c:v>
                </c:pt>
                <c:pt idx="5611">
                  <c:v>9177.9530950000008</c:v>
                </c:pt>
                <c:pt idx="5612">
                  <c:v>3444.1711660000001</c:v>
                </c:pt>
                <c:pt idx="5613">
                  <c:v>11700.6441</c:v>
                </c:pt>
                <c:pt idx="5614">
                  <c:v>7573.3365050000002</c:v>
                </c:pt>
                <c:pt idx="5615">
                  <c:v>7091.7405120000003</c:v>
                </c:pt>
                <c:pt idx="5616">
                  <c:v>14862.760109999999</c:v>
                </c:pt>
                <c:pt idx="5617">
                  <c:v>7783.7842099999998</c:v>
                </c:pt>
                <c:pt idx="5618">
                  <c:v>10242.409600000001</c:v>
                </c:pt>
                <c:pt idx="5619">
                  <c:v>7281.2478469999996</c:v>
                </c:pt>
                <c:pt idx="5620">
                  <c:v>6863.7066940000004</c:v>
                </c:pt>
                <c:pt idx="5621">
                  <c:v>6289.7990890000001</c:v>
                </c:pt>
                <c:pt idx="5622">
                  <c:v>4716.2642939999996</c:v>
                </c:pt>
                <c:pt idx="5623">
                  <c:v>5294.2837900000004</c:v>
                </c:pt>
                <c:pt idx="5624">
                  <c:v>7685.4029430000001</c:v>
                </c:pt>
                <c:pt idx="5625">
                  <c:v>5638.9308380000002</c:v>
                </c:pt>
                <c:pt idx="5626">
                  <c:v>2554.0339279999998</c:v>
                </c:pt>
                <c:pt idx="5627">
                  <c:v>8096.3124779999998</c:v>
                </c:pt>
                <c:pt idx="5628">
                  <c:v>7981.4447030000001</c:v>
                </c:pt>
                <c:pt idx="5629">
                  <c:v>2659.7056499999999</c:v>
                </c:pt>
                <c:pt idx="5630">
                  <c:v>2505.4204300000001</c:v>
                </c:pt>
                <c:pt idx="5631">
                  <c:v>4898.6744010000002</c:v>
                </c:pt>
                <c:pt idx="5632">
                  <c:v>3113.3389739999998</c:v>
                </c:pt>
                <c:pt idx="5633">
                  <c:v>5791.0128409999998</c:v>
                </c:pt>
                <c:pt idx="5634">
                  <c:v>3683.7940269999999</c:v>
                </c:pt>
                <c:pt idx="5635">
                  <c:v>3436.1342810000001</c:v>
                </c:pt>
                <c:pt idx="5636">
                  <c:v>6297.0028860000002</c:v>
                </c:pt>
                <c:pt idx="5637">
                  <c:v>2464.7078489999999</c:v>
                </c:pt>
                <c:pt idx="5638">
                  <c:v>3075.594979</c:v>
                </c:pt>
                <c:pt idx="5639">
                  <c:v>8428.4716349999999</c:v>
                </c:pt>
                <c:pt idx="5640">
                  <c:v>2354.4957519999998</c:v>
                </c:pt>
                <c:pt idx="5641">
                  <c:v>7147.6218650000001</c:v>
                </c:pt>
                <c:pt idx="5642">
                  <c:v>7842.3775930000002</c:v>
                </c:pt>
                <c:pt idx="5643">
                  <c:v>3554.845264</c:v>
                </c:pt>
                <c:pt idx="5644">
                  <c:v>7251.331956</c:v>
                </c:pt>
                <c:pt idx="5645">
                  <c:v>5316.6062929999998</c:v>
                </c:pt>
                <c:pt idx="5646">
                  <c:v>5210.3483720000004</c:v>
                </c:pt>
                <c:pt idx="5647">
                  <c:v>2989.9124940000002</c:v>
                </c:pt>
                <c:pt idx="5648">
                  <c:v>4270.0343940000002</c:v>
                </c:pt>
                <c:pt idx="5649">
                  <c:v>2524.6469729999999</c:v>
                </c:pt>
                <c:pt idx="5650">
                  <c:v>2555.8516709999999</c:v>
                </c:pt>
                <c:pt idx="5651">
                  <c:v>2320.5168739999999</c:v>
                </c:pt>
                <c:pt idx="5652">
                  <c:v>2563.3940539999999</c:v>
                </c:pt>
                <c:pt idx="5653">
                  <c:v>14208.50598</c:v>
                </c:pt>
                <c:pt idx="5654">
                  <c:v>8048.3716340000001</c:v>
                </c:pt>
                <c:pt idx="5655">
                  <c:v>7671.8474779999997</c:v>
                </c:pt>
                <c:pt idx="5656">
                  <c:v>7584.3610689999996</c:v>
                </c:pt>
                <c:pt idx="5657">
                  <c:v>7145.2995899999996</c:v>
                </c:pt>
                <c:pt idx="5658">
                  <c:v>14083.97061</c:v>
                </c:pt>
                <c:pt idx="5659">
                  <c:v>13055.57087</c:v>
                </c:pt>
                <c:pt idx="5660">
                  <c:v>9129.8727739999995</c:v>
                </c:pt>
                <c:pt idx="5661">
                  <c:v>6739.664992</c:v>
                </c:pt>
                <c:pt idx="5662">
                  <c:v>4422.8830589999998</c:v>
                </c:pt>
                <c:pt idx="5663">
                  <c:v>4526.6060379999999</c:v>
                </c:pt>
                <c:pt idx="5664">
                  <c:v>7048.3840550000004</c:v>
                </c:pt>
                <c:pt idx="5665">
                  <c:v>5218.9708199999995</c:v>
                </c:pt>
                <c:pt idx="5666">
                  <c:v>5399.57618</c:v>
                </c:pt>
                <c:pt idx="5667">
                  <c:v>4516.8113940000003</c:v>
                </c:pt>
                <c:pt idx="5668">
                  <c:v>3600.9343260000001</c:v>
                </c:pt>
                <c:pt idx="5669">
                  <c:v>3979.5865520000002</c:v>
                </c:pt>
                <c:pt idx="5670">
                  <c:v>2533.740057</c:v>
                </c:pt>
                <c:pt idx="5671">
                  <c:v>4966.7672940000002</c:v>
                </c:pt>
                <c:pt idx="5672">
                  <c:v>4901.8926019999999</c:v>
                </c:pt>
                <c:pt idx="5673">
                  <c:v>7751.9276140000002</c:v>
                </c:pt>
                <c:pt idx="5674">
                  <c:v>6880.6338900000001</c:v>
                </c:pt>
                <c:pt idx="5675">
                  <c:v>2477.7082030000001</c:v>
                </c:pt>
                <c:pt idx="5676">
                  <c:v>2727.735302</c:v>
                </c:pt>
                <c:pt idx="5677">
                  <c:v>5626.5724460000001</c:v>
                </c:pt>
                <c:pt idx="5678">
                  <c:v>4650.0637630000001</c:v>
                </c:pt>
                <c:pt idx="5679">
                  <c:v>2396.2192920000002</c:v>
                </c:pt>
                <c:pt idx="5680">
                  <c:v>5432.8626430000004</c:v>
                </c:pt>
                <c:pt idx="5681">
                  <c:v>8693.6491779999997</c:v>
                </c:pt>
                <c:pt idx="5682">
                  <c:v>5720.8979220000001</c:v>
                </c:pt>
                <c:pt idx="5683">
                  <c:v>8925.6322070000006</c:v>
                </c:pt>
                <c:pt idx="5684">
                  <c:v>2936.7261819999999</c:v>
                </c:pt>
                <c:pt idx="5685">
                  <c:v>2592.8904689999999</c:v>
                </c:pt>
                <c:pt idx="5686">
                  <c:v>4920.7710699999998</c:v>
                </c:pt>
                <c:pt idx="5687">
                  <c:v>2577.3196069999999</c:v>
                </c:pt>
                <c:pt idx="5688">
                  <c:v>4737.841289</c:v>
                </c:pt>
                <c:pt idx="5689">
                  <c:v>2499.4118290000001</c:v>
                </c:pt>
                <c:pt idx="5690">
                  <c:v>2722.2107070000002</c:v>
                </c:pt>
                <c:pt idx="5691">
                  <c:v>4083.560673</c:v>
                </c:pt>
                <c:pt idx="5692">
                  <c:v>9783.6289809999998</c:v>
                </c:pt>
                <c:pt idx="5693">
                  <c:v>10492.97256</c:v>
                </c:pt>
                <c:pt idx="5694">
                  <c:v>3237.9962089999999</c:v>
                </c:pt>
                <c:pt idx="5695">
                  <c:v>4045.3410039999999</c:v>
                </c:pt>
                <c:pt idx="5696">
                  <c:v>4711.8451990000003</c:v>
                </c:pt>
                <c:pt idx="5697">
                  <c:v>2416.4795640000002</c:v>
                </c:pt>
                <c:pt idx="5698">
                  <c:v>4818.6350940000002</c:v>
                </c:pt>
                <c:pt idx="5699">
                  <c:v>8605.4950059999992</c:v>
                </c:pt>
                <c:pt idx="5700">
                  <c:v>4035.7694320000001</c:v>
                </c:pt>
                <c:pt idx="5701">
                  <c:v>8622.8353750000006</c:v>
                </c:pt>
                <c:pt idx="5702">
                  <c:v>5553.8019560000002</c:v>
                </c:pt>
                <c:pt idx="5703">
                  <c:v>5046.8924420000003</c:v>
                </c:pt>
                <c:pt idx="5704">
                  <c:v>8031.7066930000001</c:v>
                </c:pt>
                <c:pt idx="5705">
                  <c:v>8622.8353750000006</c:v>
                </c:pt>
                <c:pt idx="5706">
                  <c:v>9161.6551189999991</c:v>
                </c:pt>
                <c:pt idx="5707">
                  <c:v>5956.5457239999996</c:v>
                </c:pt>
                <c:pt idx="5708">
                  <c:v>8496.0636809999996</c:v>
                </c:pt>
                <c:pt idx="5709">
                  <c:v>4376.3635919999997</c:v>
                </c:pt>
                <c:pt idx="5710">
                  <c:v>3933.8139930000002</c:v>
                </c:pt>
                <c:pt idx="5711">
                  <c:v>4928.6486679999998</c:v>
                </c:pt>
                <c:pt idx="5712">
                  <c:v>5414.3209580000002</c:v>
                </c:pt>
                <c:pt idx="5713">
                  <c:v>10571.537700000001</c:v>
                </c:pt>
                <c:pt idx="5714">
                  <c:v>5439.3600999999999</c:v>
                </c:pt>
                <c:pt idx="5715">
                  <c:v>7648.25947</c:v>
                </c:pt>
                <c:pt idx="5716">
                  <c:v>5421.5379519999997</c:v>
                </c:pt>
                <c:pt idx="5717">
                  <c:v>5714.2463790000002</c:v>
                </c:pt>
                <c:pt idx="5718">
                  <c:v>11255.46343</c:v>
                </c:pt>
                <c:pt idx="5719">
                  <c:v>5420.3394340000004</c:v>
                </c:pt>
                <c:pt idx="5720">
                  <c:v>2980.4645660000001</c:v>
                </c:pt>
                <c:pt idx="5721">
                  <c:v>10892.90825</c:v>
                </c:pt>
                <c:pt idx="5722">
                  <c:v>11638.89947</c:v>
                </c:pt>
                <c:pt idx="5723">
                  <c:v>7295.4270299999998</c:v>
                </c:pt>
                <c:pt idx="5724">
                  <c:v>5373.7240650000003</c:v>
                </c:pt>
                <c:pt idx="5725">
                  <c:v>8152.2444310000001</c:v>
                </c:pt>
                <c:pt idx="5726">
                  <c:v>13081.307699999999</c:v>
                </c:pt>
                <c:pt idx="5727">
                  <c:v>4496.9776419999998</c:v>
                </c:pt>
                <c:pt idx="5728">
                  <c:v>13727.799720000001</c:v>
                </c:pt>
                <c:pt idx="5729">
                  <c:v>3359.239423</c:v>
                </c:pt>
                <c:pt idx="5730">
                  <c:v>3703.4376560000001</c:v>
                </c:pt>
                <c:pt idx="5731">
                  <c:v>3105.3509399999998</c:v>
                </c:pt>
                <c:pt idx="5732">
                  <c:v>4893.979609</c:v>
                </c:pt>
                <c:pt idx="5733">
                  <c:v>10208.927610000001</c:v>
                </c:pt>
                <c:pt idx="5734">
                  <c:v>8954.4341010000007</c:v>
                </c:pt>
                <c:pt idx="5735">
                  <c:v>4236.4686689999999</c:v>
                </c:pt>
                <c:pt idx="5736">
                  <c:v>5234.7805609999996</c:v>
                </c:pt>
                <c:pt idx="5737">
                  <c:v>3939.0063700000001</c:v>
                </c:pt>
                <c:pt idx="5738">
                  <c:v>8396.6053580000007</c:v>
                </c:pt>
                <c:pt idx="5739">
                  <c:v>2141.9793140000002</c:v>
                </c:pt>
                <c:pt idx="5740">
                  <c:v>6185.9699000000001</c:v>
                </c:pt>
                <c:pt idx="5741">
                  <c:v>9640.5329789999996</c:v>
                </c:pt>
                <c:pt idx="5742">
                  <c:v>4241.6365379999997</c:v>
                </c:pt>
                <c:pt idx="5743">
                  <c:v>3436.448003</c:v>
                </c:pt>
                <c:pt idx="5744">
                  <c:v>4897.9795590000003</c:v>
                </c:pt>
                <c:pt idx="5745">
                  <c:v>3268.3235850000001</c:v>
                </c:pt>
                <c:pt idx="5746">
                  <c:v>2819.1147689999998</c:v>
                </c:pt>
                <c:pt idx="5747">
                  <c:v>7019.1771859999999</c:v>
                </c:pt>
                <c:pt idx="5748">
                  <c:v>4108.2572280000004</c:v>
                </c:pt>
                <c:pt idx="5749">
                  <c:v>2195.9111849999999</c:v>
                </c:pt>
                <c:pt idx="5750">
                  <c:v>3808.122147</c:v>
                </c:pt>
                <c:pt idx="5751">
                  <c:v>6739.3162920000004</c:v>
                </c:pt>
                <c:pt idx="5752">
                  <c:v>2874.074736</c:v>
                </c:pt>
                <c:pt idx="5753">
                  <c:v>6135.0838379999996</c:v>
                </c:pt>
                <c:pt idx="5754">
                  <c:v>6900.9512750000004</c:v>
                </c:pt>
                <c:pt idx="5755">
                  <c:v>4524.642758</c:v>
                </c:pt>
                <c:pt idx="5756">
                  <c:v>2560.0824990000001</c:v>
                </c:pt>
                <c:pt idx="5757">
                  <c:v>2333.6093340000002</c:v>
                </c:pt>
                <c:pt idx="5758">
                  <c:v>5783.1756759999998</c:v>
                </c:pt>
                <c:pt idx="5759">
                  <c:v>13295.60284</c:v>
                </c:pt>
                <c:pt idx="5760">
                  <c:v>3700.420255</c:v>
                </c:pt>
                <c:pt idx="5761">
                  <c:v>6488.8955900000001</c:v>
                </c:pt>
                <c:pt idx="5762">
                  <c:v>7693.1197679999996</c:v>
                </c:pt>
                <c:pt idx="5763">
                  <c:v>2630.2133260000001</c:v>
                </c:pt>
                <c:pt idx="5764">
                  <c:v>2287.9172899999999</c:v>
                </c:pt>
                <c:pt idx="5765">
                  <c:v>4648.5391909999998</c:v>
                </c:pt>
                <c:pt idx="5766">
                  <c:v>9209.4116699999995</c:v>
                </c:pt>
                <c:pt idx="5767">
                  <c:v>9269.6778450000002</c:v>
                </c:pt>
                <c:pt idx="5768">
                  <c:v>15002.603080000001</c:v>
                </c:pt>
                <c:pt idx="5769">
                  <c:v>8427.1724859999995</c:v>
                </c:pt>
                <c:pt idx="5770">
                  <c:v>3011.766294</c:v>
                </c:pt>
                <c:pt idx="5771">
                  <c:v>12898.591420000001</c:v>
                </c:pt>
                <c:pt idx="5772">
                  <c:v>12168.744919999999</c:v>
                </c:pt>
                <c:pt idx="5773">
                  <c:v>5551.5894360000002</c:v>
                </c:pt>
                <c:pt idx="5774">
                  <c:v>4541.2634200000002</c:v>
                </c:pt>
                <c:pt idx="5775">
                  <c:v>3096.5112170000002</c:v>
                </c:pt>
                <c:pt idx="5776">
                  <c:v>2359.4235990000002</c:v>
                </c:pt>
                <c:pt idx="5777">
                  <c:v>2468.4431009999998</c:v>
                </c:pt>
                <c:pt idx="5778">
                  <c:v>3567.5037550000002</c:v>
                </c:pt>
                <c:pt idx="5779">
                  <c:v>6019.9254700000001</c:v>
                </c:pt>
                <c:pt idx="5780">
                  <c:v>7258.6346620000004</c:v>
                </c:pt>
                <c:pt idx="5781">
                  <c:v>9111.7564199999997</c:v>
                </c:pt>
                <c:pt idx="5782">
                  <c:v>6369.2623549999998</c:v>
                </c:pt>
                <c:pt idx="5783">
                  <c:v>4425.7496419999998</c:v>
                </c:pt>
                <c:pt idx="5784">
                  <c:v>4950.250892</c:v>
                </c:pt>
                <c:pt idx="5785">
                  <c:v>4837.9264039999998</c:v>
                </c:pt>
                <c:pt idx="5786">
                  <c:v>3891.537785</c:v>
                </c:pt>
                <c:pt idx="5787">
                  <c:v>4872.01638</c:v>
                </c:pt>
                <c:pt idx="5788">
                  <c:v>5310.9056469999996</c:v>
                </c:pt>
                <c:pt idx="5789">
                  <c:v>8704.2781790000008</c:v>
                </c:pt>
                <c:pt idx="5790">
                  <c:v>2698.0107410000001</c:v>
                </c:pt>
                <c:pt idx="5791">
                  <c:v>8360.1487400000005</c:v>
                </c:pt>
                <c:pt idx="5792">
                  <c:v>5316.644499</c:v>
                </c:pt>
                <c:pt idx="5793">
                  <c:v>3733.0346220000001</c:v>
                </c:pt>
                <c:pt idx="5794">
                  <c:v>5407.7451529999998</c:v>
                </c:pt>
                <c:pt idx="5795">
                  <c:v>5297.6736549999996</c:v>
                </c:pt>
                <c:pt idx="5796">
                  <c:v>3873.647046</c:v>
                </c:pt>
                <c:pt idx="5797">
                  <c:v>6508.759916</c:v>
                </c:pt>
                <c:pt idx="5798">
                  <c:v>4834.3974550000003</c:v>
                </c:pt>
                <c:pt idx="5799">
                  <c:v>2927.2162779999999</c:v>
                </c:pt>
                <c:pt idx="5800">
                  <c:v>5924.6679020000001</c:v>
                </c:pt>
                <c:pt idx="5801">
                  <c:v>15262.958780000001</c:v>
                </c:pt>
                <c:pt idx="5802">
                  <c:v>2541.627614</c:v>
                </c:pt>
                <c:pt idx="5803">
                  <c:v>4904.8947310000003</c:v>
                </c:pt>
                <c:pt idx="5804">
                  <c:v>2434.004911</c:v>
                </c:pt>
                <c:pt idx="5805">
                  <c:v>5586.9653449999996</c:v>
                </c:pt>
                <c:pt idx="5806">
                  <c:v>2609.8778419999999</c:v>
                </c:pt>
                <c:pt idx="5807">
                  <c:v>3265.156348</c:v>
                </c:pt>
                <c:pt idx="5808">
                  <c:v>9080.6044739999998</c:v>
                </c:pt>
                <c:pt idx="5809">
                  <c:v>4637.0346669999999</c:v>
                </c:pt>
                <c:pt idx="5810">
                  <c:v>2615.3044669999999</c:v>
                </c:pt>
                <c:pt idx="5811">
                  <c:v>7019.1771859999999</c:v>
                </c:pt>
                <c:pt idx="5812">
                  <c:v>12052.98409</c:v>
                </c:pt>
                <c:pt idx="5813">
                  <c:v>2647.5197410000001</c:v>
                </c:pt>
                <c:pt idx="5814">
                  <c:v>5039.3893250000001</c:v>
                </c:pt>
                <c:pt idx="5815">
                  <c:v>5583.8300650000001</c:v>
                </c:pt>
                <c:pt idx="5816">
                  <c:v>5074.8411420000002</c:v>
                </c:pt>
                <c:pt idx="5817">
                  <c:v>12045.672860000001</c:v>
                </c:pt>
                <c:pt idx="5818">
                  <c:v>2727.0824240000002</c:v>
                </c:pt>
                <c:pt idx="5819">
                  <c:v>5080.2397300000002</c:v>
                </c:pt>
                <c:pt idx="5820">
                  <c:v>5838.1336170000004</c:v>
                </c:pt>
                <c:pt idx="5821">
                  <c:v>2676.9486769999999</c:v>
                </c:pt>
                <c:pt idx="5822">
                  <c:v>5330.593183</c:v>
                </c:pt>
                <c:pt idx="5823">
                  <c:v>6305.9251009999998</c:v>
                </c:pt>
                <c:pt idx="5824">
                  <c:v>4746.7595369999999</c:v>
                </c:pt>
                <c:pt idx="5825">
                  <c:v>3423.9731710000001</c:v>
                </c:pt>
                <c:pt idx="5826">
                  <c:v>6610.0482739999998</c:v>
                </c:pt>
                <c:pt idx="5827">
                  <c:v>8044.8723929999996</c:v>
                </c:pt>
                <c:pt idx="5828">
                  <c:v>4314.1743919999999</c:v>
                </c:pt>
                <c:pt idx="5829">
                  <c:v>6715.2942839999996</c:v>
                </c:pt>
                <c:pt idx="5830">
                  <c:v>6620.4442589999999</c:v>
                </c:pt>
                <c:pt idx="5831">
                  <c:v>4078.2903740000002</c:v>
                </c:pt>
                <c:pt idx="5832">
                  <c:v>8382.4783920000009</c:v>
                </c:pt>
                <c:pt idx="5833">
                  <c:v>4807.0022589999999</c:v>
                </c:pt>
                <c:pt idx="5834">
                  <c:v>4858.1160419999997</c:v>
                </c:pt>
                <c:pt idx="5835">
                  <c:v>7240.6623390000004</c:v>
                </c:pt>
                <c:pt idx="5836">
                  <c:v>2736.5326300000002</c:v>
                </c:pt>
                <c:pt idx="5837">
                  <c:v>2336.2866330000002</c:v>
                </c:pt>
                <c:pt idx="5838">
                  <c:v>2254.9317080000001</c:v>
                </c:pt>
                <c:pt idx="5839">
                  <c:v>6376.7549150000004</c:v>
                </c:pt>
                <c:pt idx="5840">
                  <c:v>2941.8288050000001</c:v>
                </c:pt>
                <c:pt idx="5841">
                  <c:v>6199.9624219999996</c:v>
                </c:pt>
                <c:pt idx="5842">
                  <c:v>6846.1503229999998</c:v>
                </c:pt>
                <c:pt idx="5843">
                  <c:v>14032.59376</c:v>
                </c:pt>
                <c:pt idx="5844">
                  <c:v>2448.859093</c:v>
                </c:pt>
                <c:pt idx="5845">
                  <c:v>3857.7707449999998</c:v>
                </c:pt>
                <c:pt idx="5846">
                  <c:v>4558.9729340000004</c:v>
                </c:pt>
                <c:pt idx="5847">
                  <c:v>3554.845264</c:v>
                </c:pt>
                <c:pt idx="5848">
                  <c:v>4671.4166830000004</c:v>
                </c:pt>
                <c:pt idx="5849">
                  <c:v>2909.5477129999999</c:v>
                </c:pt>
                <c:pt idx="5850">
                  <c:v>13411.311019999999</c:v>
                </c:pt>
                <c:pt idx="5851">
                  <c:v>4574.9246409999996</c:v>
                </c:pt>
                <c:pt idx="5852">
                  <c:v>2771.0450310000001</c:v>
                </c:pt>
                <c:pt idx="5853">
                  <c:v>8038.9496520000002</c:v>
                </c:pt>
                <c:pt idx="5854">
                  <c:v>5143.6476419999999</c:v>
                </c:pt>
                <c:pt idx="5855">
                  <c:v>5032.3863709999996</c:v>
                </c:pt>
                <c:pt idx="5856">
                  <c:v>4894.9867130000002</c:v>
                </c:pt>
                <c:pt idx="5857">
                  <c:v>3193.4598219999998</c:v>
                </c:pt>
                <c:pt idx="5858">
                  <c:v>5096.6732229999998</c:v>
                </c:pt>
                <c:pt idx="5859">
                  <c:v>7706.9560350000002</c:v>
                </c:pt>
                <c:pt idx="5860">
                  <c:v>3339.2994960000001</c:v>
                </c:pt>
                <c:pt idx="5861">
                  <c:v>9575.3571520000005</c:v>
                </c:pt>
                <c:pt idx="5862">
                  <c:v>3557.1961379999998</c:v>
                </c:pt>
                <c:pt idx="5863">
                  <c:v>3587.3599060000001</c:v>
                </c:pt>
                <c:pt idx="5864">
                  <c:v>2360.601748</c:v>
                </c:pt>
                <c:pt idx="5865">
                  <c:v>3023.8874879999998</c:v>
                </c:pt>
                <c:pt idx="5866">
                  <c:v>10926.69497</c:v>
                </c:pt>
                <c:pt idx="5867">
                  <c:v>5325.7245409999996</c:v>
                </c:pt>
                <c:pt idx="5868">
                  <c:v>9915.90229</c:v>
                </c:pt>
                <c:pt idx="5869">
                  <c:v>5017.6108450000002</c:v>
                </c:pt>
                <c:pt idx="5870">
                  <c:v>8625.8369920000005</c:v>
                </c:pt>
                <c:pt idx="5871">
                  <c:v>8432.5193679999993</c:v>
                </c:pt>
                <c:pt idx="5872">
                  <c:v>2642.9320590000002</c:v>
                </c:pt>
                <c:pt idx="5873">
                  <c:v>3097.915845</c:v>
                </c:pt>
                <c:pt idx="5874">
                  <c:v>2869.7438830000001</c:v>
                </c:pt>
                <c:pt idx="5875">
                  <c:v>4927.068115</c:v>
                </c:pt>
                <c:pt idx="5876">
                  <c:v>4285.5756780000002</c:v>
                </c:pt>
                <c:pt idx="5877">
                  <c:v>8874.5513350000001</c:v>
                </c:pt>
                <c:pt idx="5878">
                  <c:v>2578.8355409999999</c:v>
                </c:pt>
                <c:pt idx="5879">
                  <c:v>6920.9996419999998</c:v>
                </c:pt>
                <c:pt idx="5880">
                  <c:v>2349.9572910000002</c:v>
                </c:pt>
                <c:pt idx="5881">
                  <c:v>4027.7035030000002</c:v>
                </c:pt>
                <c:pt idx="5882">
                  <c:v>8481.3107909999999</c:v>
                </c:pt>
                <c:pt idx="5883">
                  <c:v>5191.4460280000003</c:v>
                </c:pt>
                <c:pt idx="5884">
                  <c:v>3572.4906500000002</c:v>
                </c:pt>
                <c:pt idx="5885">
                  <c:v>4869.2408390000001</c:v>
                </c:pt>
                <c:pt idx="5886">
                  <c:v>10395.70939</c:v>
                </c:pt>
                <c:pt idx="5887">
                  <c:v>5297.9189239999996</c:v>
                </c:pt>
                <c:pt idx="5888">
                  <c:v>8750.7104149999996</c:v>
                </c:pt>
                <c:pt idx="5889">
                  <c:v>14941.90379</c:v>
                </c:pt>
                <c:pt idx="5890">
                  <c:v>6503.3970490000002</c:v>
                </c:pt>
                <c:pt idx="5891">
                  <c:v>10110.96161</c:v>
                </c:pt>
                <c:pt idx="5892">
                  <c:v>6459.6408430000001</c:v>
                </c:pt>
                <c:pt idx="5893">
                  <c:v>2769.2521769999998</c:v>
                </c:pt>
                <c:pt idx="5894">
                  <c:v>6778.8445700000002</c:v>
                </c:pt>
                <c:pt idx="5895">
                  <c:v>4492.5184639999998</c:v>
                </c:pt>
                <c:pt idx="5896">
                  <c:v>5733.2139790000001</c:v>
                </c:pt>
                <c:pt idx="5897">
                  <c:v>3230.576665</c:v>
                </c:pt>
                <c:pt idx="5898">
                  <c:v>6314.4920089999996</c:v>
                </c:pt>
                <c:pt idx="5899">
                  <c:v>6013.7382900000002</c:v>
                </c:pt>
                <c:pt idx="5900">
                  <c:v>2180.0840659999999</c:v>
                </c:pt>
                <c:pt idx="5901">
                  <c:v>5568.9475339999999</c:v>
                </c:pt>
                <c:pt idx="5902">
                  <c:v>8079.8330420000002</c:v>
                </c:pt>
                <c:pt idx="5903">
                  <c:v>2674.730716</c:v>
                </c:pt>
                <c:pt idx="5904">
                  <c:v>12421.86213</c:v>
                </c:pt>
                <c:pt idx="5905">
                  <c:v>2311.1184029999999</c:v>
                </c:pt>
                <c:pt idx="5906">
                  <c:v>10255.802750000001</c:v>
                </c:pt>
                <c:pt idx="5907">
                  <c:v>2962.982516</c:v>
                </c:pt>
                <c:pt idx="5908">
                  <c:v>5764.8623150000003</c:v>
                </c:pt>
                <c:pt idx="5909">
                  <c:v>4700.4214060000004</c:v>
                </c:pt>
                <c:pt idx="5910">
                  <c:v>4669.2266399999999</c:v>
                </c:pt>
                <c:pt idx="5911">
                  <c:v>5384.0153039999996</c:v>
                </c:pt>
                <c:pt idx="5912">
                  <c:v>7505.7681490000004</c:v>
                </c:pt>
                <c:pt idx="5913">
                  <c:v>10551.1476</c:v>
                </c:pt>
                <c:pt idx="5914">
                  <c:v>3575.04124</c:v>
                </c:pt>
                <c:pt idx="5915">
                  <c:v>11638.89947</c:v>
                </c:pt>
                <c:pt idx="5916">
                  <c:v>14050.173580000001</c:v>
                </c:pt>
                <c:pt idx="5917">
                  <c:v>2379.825871</c:v>
                </c:pt>
                <c:pt idx="5918">
                  <c:v>5460.3732490000002</c:v>
                </c:pt>
                <c:pt idx="5919">
                  <c:v>6269.5920550000001</c:v>
                </c:pt>
                <c:pt idx="5920">
                  <c:v>8709.8476140000002</c:v>
                </c:pt>
                <c:pt idx="5921">
                  <c:v>5024.7775780000002</c:v>
                </c:pt>
                <c:pt idx="5922">
                  <c:v>12515.180609999999</c:v>
                </c:pt>
                <c:pt idx="5923">
                  <c:v>3059.0563229999998</c:v>
                </c:pt>
                <c:pt idx="5924">
                  <c:v>6698.9742740000002</c:v>
                </c:pt>
                <c:pt idx="5925">
                  <c:v>5479.5550810000004</c:v>
                </c:pt>
                <c:pt idx="5926">
                  <c:v>2472.4692089999999</c:v>
                </c:pt>
                <c:pt idx="5927">
                  <c:v>3430.3169360000002</c:v>
                </c:pt>
                <c:pt idx="5928">
                  <c:v>2396.2192920000002</c:v>
                </c:pt>
                <c:pt idx="5929">
                  <c:v>5964.3451789999999</c:v>
                </c:pt>
                <c:pt idx="5930">
                  <c:v>2605.5995269999999</c:v>
                </c:pt>
                <c:pt idx="5931">
                  <c:v>4758.1923100000004</c:v>
                </c:pt>
                <c:pt idx="5932">
                  <c:v>5154.0514919999996</c:v>
                </c:pt>
                <c:pt idx="5933">
                  <c:v>2805.1764889999999</c:v>
                </c:pt>
                <c:pt idx="5934">
                  <c:v>4250.2826240000004</c:v>
                </c:pt>
                <c:pt idx="5935">
                  <c:v>7247.7367080000004</c:v>
                </c:pt>
                <c:pt idx="5936">
                  <c:v>5008.7899710000002</c:v>
                </c:pt>
                <c:pt idx="5937">
                  <c:v>5821.7873829999999</c:v>
                </c:pt>
                <c:pt idx="5938">
                  <c:v>4756.9130569999998</c:v>
                </c:pt>
                <c:pt idx="5939">
                  <c:v>8083.9179059999997</c:v>
                </c:pt>
                <c:pt idx="5940">
                  <c:v>7417.4062670000003</c:v>
                </c:pt>
                <c:pt idx="5941">
                  <c:v>2538.6263199999999</c:v>
                </c:pt>
                <c:pt idx="5942">
                  <c:v>2432.9580930000002</c:v>
                </c:pt>
                <c:pt idx="5943">
                  <c:v>4170.6873480000004</c:v>
                </c:pt>
                <c:pt idx="5944">
                  <c:v>2489.6620640000001</c:v>
                </c:pt>
                <c:pt idx="5945">
                  <c:v>3758.950734</c:v>
                </c:pt>
                <c:pt idx="5946">
                  <c:v>2453.5707940000002</c:v>
                </c:pt>
                <c:pt idx="5947">
                  <c:v>2855.9257469999998</c:v>
                </c:pt>
                <c:pt idx="5948">
                  <c:v>5771.6103720000001</c:v>
                </c:pt>
                <c:pt idx="5949">
                  <c:v>8098.5111100000004</c:v>
                </c:pt>
                <c:pt idx="5950">
                  <c:v>3432.9610739999998</c:v>
                </c:pt>
                <c:pt idx="5951">
                  <c:v>9408.343519</c:v>
                </c:pt>
                <c:pt idx="5952">
                  <c:v>5595.9713650000003</c:v>
                </c:pt>
                <c:pt idx="5953">
                  <c:v>7260.8338329999997</c:v>
                </c:pt>
                <c:pt idx="5954">
                  <c:v>13438.04189</c:v>
                </c:pt>
                <c:pt idx="5955">
                  <c:v>7324.2854280000001</c:v>
                </c:pt>
                <c:pt idx="5956">
                  <c:v>2357.8015089999999</c:v>
                </c:pt>
                <c:pt idx="5957">
                  <c:v>2671.2955489999999</c:v>
                </c:pt>
                <c:pt idx="5958">
                  <c:v>2938.814981</c:v>
                </c:pt>
                <c:pt idx="5959">
                  <c:v>4911.0025850000002</c:v>
                </c:pt>
                <c:pt idx="5960">
                  <c:v>5498.9406790000003</c:v>
                </c:pt>
                <c:pt idx="5961">
                  <c:v>4757.2428559999998</c:v>
                </c:pt>
                <c:pt idx="5962">
                  <c:v>2926.886293</c:v>
                </c:pt>
                <c:pt idx="5963">
                  <c:v>8509.8508870000005</c:v>
                </c:pt>
                <c:pt idx="5964">
                  <c:v>9928.9860320000007</c:v>
                </c:pt>
                <c:pt idx="5965">
                  <c:v>10089.790950000001</c:v>
                </c:pt>
                <c:pt idx="5966">
                  <c:v>5073.2821260000001</c:v>
                </c:pt>
                <c:pt idx="5967">
                  <c:v>3360.2696409999999</c:v>
                </c:pt>
                <c:pt idx="5968">
                  <c:v>7907.133288</c:v>
                </c:pt>
                <c:pt idx="5969">
                  <c:v>4467.7051590000001</c:v>
                </c:pt>
                <c:pt idx="5970">
                  <c:v>9035.6711340000002</c:v>
                </c:pt>
                <c:pt idx="5971">
                  <c:v>5364.4693520000001</c:v>
                </c:pt>
                <c:pt idx="5972">
                  <c:v>2706.6061279999999</c:v>
                </c:pt>
                <c:pt idx="5973">
                  <c:v>6167.8541619999996</c:v>
                </c:pt>
                <c:pt idx="5974">
                  <c:v>2476.046413</c:v>
                </c:pt>
                <c:pt idx="5975">
                  <c:v>3056.9907640000001</c:v>
                </c:pt>
                <c:pt idx="5976">
                  <c:v>5217.5132869999998</c:v>
                </c:pt>
                <c:pt idx="5977">
                  <c:v>6744.1907520000004</c:v>
                </c:pt>
                <c:pt idx="5978">
                  <c:v>7153.6717369999997</c:v>
                </c:pt>
                <c:pt idx="5979">
                  <c:v>8263.4822139999997</c:v>
                </c:pt>
                <c:pt idx="5980">
                  <c:v>3142.739611</c:v>
                </c:pt>
                <c:pt idx="5981">
                  <c:v>2691.5969289999998</c:v>
                </c:pt>
                <c:pt idx="5982">
                  <c:v>2500.8373839999999</c:v>
                </c:pt>
                <c:pt idx="5983">
                  <c:v>3728.873486</c:v>
                </c:pt>
                <c:pt idx="5984">
                  <c:v>2937.165583</c:v>
                </c:pt>
                <c:pt idx="5985">
                  <c:v>10391.78109</c:v>
                </c:pt>
                <c:pt idx="5986">
                  <c:v>2994.351694</c:v>
                </c:pt>
                <c:pt idx="5987">
                  <c:v>14203.622600000001</c:v>
                </c:pt>
                <c:pt idx="5988">
                  <c:v>4490.5490929999996</c:v>
                </c:pt>
                <c:pt idx="5989">
                  <c:v>10963.95723</c:v>
                </c:pt>
                <c:pt idx="5990">
                  <c:v>3508.5695329999999</c:v>
                </c:pt>
                <c:pt idx="5991">
                  <c:v>4942.8737069999997</c:v>
                </c:pt>
                <c:pt idx="5992">
                  <c:v>6218.662593</c:v>
                </c:pt>
                <c:pt idx="5993">
                  <c:v>6156.3639789999997</c:v>
                </c:pt>
                <c:pt idx="5994">
                  <c:v>5926.7293790000003</c:v>
                </c:pt>
                <c:pt idx="5995">
                  <c:v>10295.46521</c:v>
                </c:pt>
                <c:pt idx="5996">
                  <c:v>2710.8114230000001</c:v>
                </c:pt>
                <c:pt idx="5997">
                  <c:v>3363.0041430000001</c:v>
                </c:pt>
                <c:pt idx="5998">
                  <c:v>3122.9841110000002</c:v>
                </c:pt>
                <c:pt idx="5999">
                  <c:v>6220.765007</c:v>
                </c:pt>
                <c:pt idx="6000">
                  <c:v>3455.1718300000002</c:v>
                </c:pt>
                <c:pt idx="6001">
                  <c:v>11855.13545</c:v>
                </c:pt>
                <c:pt idx="6002">
                  <c:v>7163.7966239999996</c:v>
                </c:pt>
                <c:pt idx="6003">
                  <c:v>3157.5515949999999</c:v>
                </c:pt>
                <c:pt idx="6004">
                  <c:v>8336.0838199999998</c:v>
                </c:pt>
                <c:pt idx="6005">
                  <c:v>5809.2615509999996</c:v>
                </c:pt>
                <c:pt idx="6006">
                  <c:v>10016.28847</c:v>
                </c:pt>
                <c:pt idx="6007">
                  <c:v>4914.7310040000002</c:v>
                </c:pt>
                <c:pt idx="6008">
                  <c:v>2750.540853</c:v>
                </c:pt>
                <c:pt idx="6009">
                  <c:v>5677.3097930000004</c:v>
                </c:pt>
                <c:pt idx="6010">
                  <c:v>2393.1169</c:v>
                </c:pt>
                <c:pt idx="6011">
                  <c:v>8126.7663970000003</c:v>
                </c:pt>
                <c:pt idx="6012">
                  <c:v>2774.7995230000001</c:v>
                </c:pt>
                <c:pt idx="6013">
                  <c:v>4300.9014349999998</c:v>
                </c:pt>
                <c:pt idx="6014">
                  <c:v>5221.1446900000001</c:v>
                </c:pt>
                <c:pt idx="6015">
                  <c:v>12383.5306</c:v>
                </c:pt>
                <c:pt idx="6016">
                  <c:v>7680.7481589999998</c:v>
                </c:pt>
                <c:pt idx="6017">
                  <c:v>4014.453113</c:v>
                </c:pt>
                <c:pt idx="6018">
                  <c:v>4250.2826240000004</c:v>
                </c:pt>
                <c:pt idx="6019">
                  <c:v>4624.5575680000002</c:v>
                </c:pt>
                <c:pt idx="6020">
                  <c:v>7345.8971760000004</c:v>
                </c:pt>
                <c:pt idx="6021">
                  <c:v>5323.8661169999996</c:v>
                </c:pt>
                <c:pt idx="6022">
                  <c:v>4426.0969340000001</c:v>
                </c:pt>
                <c:pt idx="6023">
                  <c:v>6852.3642300000001</c:v>
                </c:pt>
                <c:pt idx="6024">
                  <c:v>3534.3378090000001</c:v>
                </c:pt>
                <c:pt idx="6025">
                  <c:v>4349.3087500000001</c:v>
                </c:pt>
                <c:pt idx="6026">
                  <c:v>11638.89947</c:v>
                </c:pt>
                <c:pt idx="6027">
                  <c:v>13559.39395</c:v>
                </c:pt>
                <c:pt idx="6028">
                  <c:v>4282.9479709999996</c:v>
                </c:pt>
                <c:pt idx="6029">
                  <c:v>9144.8562849999998</c:v>
                </c:pt>
                <c:pt idx="6030">
                  <c:v>7434.2706310000003</c:v>
                </c:pt>
                <c:pt idx="6031">
                  <c:v>6159.0116840000001</c:v>
                </c:pt>
                <c:pt idx="6032">
                  <c:v>3883.3980529999999</c:v>
                </c:pt>
                <c:pt idx="6033">
                  <c:v>10622.51656</c:v>
                </c:pt>
                <c:pt idx="6034">
                  <c:v>5257.2414849999996</c:v>
                </c:pt>
                <c:pt idx="6035">
                  <c:v>4881.394894</c:v>
                </c:pt>
                <c:pt idx="6036">
                  <c:v>13197.92893</c:v>
                </c:pt>
                <c:pt idx="6037">
                  <c:v>5334.183231</c:v>
                </c:pt>
                <c:pt idx="6038">
                  <c:v>4965.4913159999996</c:v>
                </c:pt>
                <c:pt idx="6039">
                  <c:v>5470.0605610000002</c:v>
                </c:pt>
                <c:pt idx="6040">
                  <c:v>3713.7908219999999</c:v>
                </c:pt>
                <c:pt idx="6041">
                  <c:v>2894.5835820000002</c:v>
                </c:pt>
                <c:pt idx="6042">
                  <c:v>1940.981221</c:v>
                </c:pt>
                <c:pt idx="6043">
                  <c:v>2647.2042070000002</c:v>
                </c:pt>
                <c:pt idx="6044">
                  <c:v>5461.9677869999996</c:v>
                </c:pt>
                <c:pt idx="6045">
                  <c:v>2661.8235100000002</c:v>
                </c:pt>
                <c:pt idx="6046">
                  <c:v>2397.036098</c:v>
                </c:pt>
                <c:pt idx="6047">
                  <c:v>4567.8744479999996</c:v>
                </c:pt>
                <c:pt idx="6048">
                  <c:v>5534.5697140000002</c:v>
                </c:pt>
                <c:pt idx="6049">
                  <c:v>6057.0720799999999</c:v>
                </c:pt>
                <c:pt idx="6050">
                  <c:v>10656.881950000001</c:v>
                </c:pt>
                <c:pt idx="6051">
                  <c:v>13798.478709999999</c:v>
                </c:pt>
                <c:pt idx="6052">
                  <c:v>2690.4771609999998</c:v>
                </c:pt>
                <c:pt idx="6053">
                  <c:v>7409.0839690000003</c:v>
                </c:pt>
                <c:pt idx="6054">
                  <c:v>4991.5353690000002</c:v>
                </c:pt>
                <c:pt idx="6055">
                  <c:v>4434.0281409999998</c:v>
                </c:pt>
                <c:pt idx="6056">
                  <c:v>14748.92373</c:v>
                </c:pt>
                <c:pt idx="6057">
                  <c:v>4916.3732209999998</c:v>
                </c:pt>
                <c:pt idx="6058">
                  <c:v>12495.73971</c:v>
                </c:pt>
                <c:pt idx="6059">
                  <c:v>12877.7765</c:v>
                </c:pt>
                <c:pt idx="6060">
                  <c:v>6775.9241670000001</c:v>
                </c:pt>
                <c:pt idx="6061">
                  <c:v>7540.9114740000005</c:v>
                </c:pt>
                <c:pt idx="6062">
                  <c:v>5989.7739309999997</c:v>
                </c:pt>
                <c:pt idx="6063">
                  <c:v>9171.0009669999999</c:v>
                </c:pt>
                <c:pt idx="6064">
                  <c:v>2675.569927</c:v>
                </c:pt>
                <c:pt idx="6065">
                  <c:v>9246.2234619999999</c:v>
                </c:pt>
                <c:pt idx="6066">
                  <c:v>4860.5800330000002</c:v>
                </c:pt>
                <c:pt idx="6067">
                  <c:v>2471.145145</c:v>
                </c:pt>
                <c:pt idx="6068">
                  <c:v>2760.9547510000002</c:v>
                </c:pt>
                <c:pt idx="6069">
                  <c:v>4270.0343940000002</c:v>
                </c:pt>
                <c:pt idx="6070">
                  <c:v>3136.0820079999999</c:v>
                </c:pt>
                <c:pt idx="6071">
                  <c:v>7755.2097190000004</c:v>
                </c:pt>
                <c:pt idx="6072">
                  <c:v>4927.707574</c:v>
                </c:pt>
                <c:pt idx="6073">
                  <c:v>6661.7441449999997</c:v>
                </c:pt>
                <c:pt idx="6074">
                  <c:v>6529.9114959999997</c:v>
                </c:pt>
                <c:pt idx="6075">
                  <c:v>3293.2457060000002</c:v>
                </c:pt>
                <c:pt idx="6076">
                  <c:v>5154.7640739999997</c:v>
                </c:pt>
                <c:pt idx="6077">
                  <c:v>5597.1249600000001</c:v>
                </c:pt>
                <c:pt idx="6078">
                  <c:v>5423.1367550000004</c:v>
                </c:pt>
                <c:pt idx="6079">
                  <c:v>5553.3626889999996</c:v>
                </c:pt>
                <c:pt idx="6080">
                  <c:v>5504.1390330000004</c:v>
                </c:pt>
                <c:pt idx="6081">
                  <c:v>12663.99057</c:v>
                </c:pt>
                <c:pt idx="6082">
                  <c:v>5548.031892</c:v>
                </c:pt>
                <c:pt idx="6083">
                  <c:v>4389.9457089999996</c:v>
                </c:pt>
                <c:pt idx="6084">
                  <c:v>2604.8471199999999</c:v>
                </c:pt>
                <c:pt idx="6085">
                  <c:v>2918.5761889999999</c:v>
                </c:pt>
                <c:pt idx="6086">
                  <c:v>2487.6494729999999</c:v>
                </c:pt>
                <c:pt idx="6087">
                  <c:v>9082.8338910000002</c:v>
                </c:pt>
                <c:pt idx="6088">
                  <c:v>5557.9341180000001</c:v>
                </c:pt>
                <c:pt idx="6089">
                  <c:v>5107.1630020000002</c:v>
                </c:pt>
                <c:pt idx="6090">
                  <c:v>5570.2158300000001</c:v>
                </c:pt>
                <c:pt idx="6091">
                  <c:v>5595.389905</c:v>
                </c:pt>
                <c:pt idx="6092">
                  <c:v>11243.90285</c:v>
                </c:pt>
                <c:pt idx="6093">
                  <c:v>6113.8699839999999</c:v>
                </c:pt>
                <c:pt idx="6094">
                  <c:v>5271.372558</c:v>
                </c:pt>
                <c:pt idx="6095">
                  <c:v>2746.9215020000001</c:v>
                </c:pt>
                <c:pt idx="6096">
                  <c:v>4729.9702049999996</c:v>
                </c:pt>
                <c:pt idx="6097">
                  <c:v>8879.7900169999994</c:v>
                </c:pt>
                <c:pt idx="6098">
                  <c:v>3106.48254</c:v>
                </c:pt>
                <c:pt idx="6099">
                  <c:v>5860.1674300000004</c:v>
                </c:pt>
                <c:pt idx="6100">
                  <c:v>9035.6711340000002</c:v>
                </c:pt>
                <c:pt idx="6101">
                  <c:v>7256.5762350000005</c:v>
                </c:pt>
                <c:pt idx="6102">
                  <c:v>14428.869259999999</c:v>
                </c:pt>
                <c:pt idx="6103">
                  <c:v>2787.5014529999999</c:v>
                </c:pt>
                <c:pt idx="6104">
                  <c:v>4845.0029480000003</c:v>
                </c:pt>
                <c:pt idx="6105">
                  <c:v>5460.3150949999999</c:v>
                </c:pt>
                <c:pt idx="6106">
                  <c:v>3141.3336939999999</c:v>
                </c:pt>
                <c:pt idx="6107">
                  <c:v>2545.0568790000002</c:v>
                </c:pt>
                <c:pt idx="6108">
                  <c:v>8355.9581849999995</c:v>
                </c:pt>
                <c:pt idx="6109">
                  <c:v>3837.4924580000002</c:v>
                </c:pt>
                <c:pt idx="6110">
                  <c:v>2534.9900750000002</c:v>
                </c:pt>
                <c:pt idx="6111">
                  <c:v>5762.4721440000003</c:v>
                </c:pt>
                <c:pt idx="6112">
                  <c:v>12552.64705</c:v>
                </c:pt>
                <c:pt idx="6113">
                  <c:v>2352.3679000000002</c:v>
                </c:pt>
                <c:pt idx="6114">
                  <c:v>4935.642812</c:v>
                </c:pt>
                <c:pt idx="6115">
                  <c:v>5356.1377119999997</c:v>
                </c:pt>
                <c:pt idx="6116">
                  <c:v>3740.4043740000002</c:v>
                </c:pt>
                <c:pt idx="6117">
                  <c:v>2489.3875069999999</c:v>
                </c:pt>
                <c:pt idx="6118">
                  <c:v>7188.292633</c:v>
                </c:pt>
                <c:pt idx="6119">
                  <c:v>2661.7296879999999</c:v>
                </c:pt>
                <c:pt idx="6120">
                  <c:v>12200.78537</c:v>
                </c:pt>
                <c:pt idx="6121">
                  <c:v>3873.647046</c:v>
                </c:pt>
                <c:pt idx="6122">
                  <c:v>2471.5284310000002</c:v>
                </c:pt>
                <c:pt idx="6123">
                  <c:v>2688.8606869999999</c:v>
                </c:pt>
                <c:pt idx="6124">
                  <c:v>2551.2266920000002</c:v>
                </c:pt>
                <c:pt idx="6125">
                  <c:v>4949.5253720000001</c:v>
                </c:pt>
                <c:pt idx="6126">
                  <c:v>6143.8982189999997</c:v>
                </c:pt>
                <c:pt idx="6127">
                  <c:v>8837.3346390000006</c:v>
                </c:pt>
                <c:pt idx="6128">
                  <c:v>9517.0780099999993</c:v>
                </c:pt>
                <c:pt idx="6129">
                  <c:v>2879.6317899999999</c:v>
                </c:pt>
                <c:pt idx="6130">
                  <c:v>2805.0985620000001</c:v>
                </c:pt>
                <c:pt idx="6131">
                  <c:v>6045.6251140000004</c:v>
                </c:pt>
                <c:pt idx="6132">
                  <c:v>5246.2783749999999</c:v>
                </c:pt>
                <c:pt idx="6133">
                  <c:v>4772.9315260000003</c:v>
                </c:pt>
                <c:pt idx="6134">
                  <c:v>3867.9659860000002</c:v>
                </c:pt>
                <c:pt idx="6135">
                  <c:v>3383.445647</c:v>
                </c:pt>
                <c:pt idx="6136">
                  <c:v>9521.2228059999998</c:v>
                </c:pt>
                <c:pt idx="6137">
                  <c:v>7614.6697350000004</c:v>
                </c:pt>
                <c:pt idx="6138">
                  <c:v>11308.47178</c:v>
                </c:pt>
                <c:pt idx="6139">
                  <c:v>3350.6873390000001</c:v>
                </c:pt>
                <c:pt idx="6140">
                  <c:v>2683.4925929999999</c:v>
                </c:pt>
                <c:pt idx="6141">
                  <c:v>2086.6109569999999</c:v>
                </c:pt>
                <c:pt idx="6142">
                  <c:v>4868.807554</c:v>
                </c:pt>
                <c:pt idx="6143">
                  <c:v>5021.1508450000001</c:v>
                </c:pt>
                <c:pt idx="6144">
                  <c:v>3671.8183260000001</c:v>
                </c:pt>
                <c:pt idx="6145">
                  <c:v>5253.4879080000001</c:v>
                </c:pt>
                <c:pt idx="6146">
                  <c:v>12036.620510000001</c:v>
                </c:pt>
                <c:pt idx="6147">
                  <c:v>3508.9253699999999</c:v>
                </c:pt>
                <c:pt idx="6148">
                  <c:v>3818.4682520000001</c:v>
                </c:pt>
                <c:pt idx="6149">
                  <c:v>2570.4333240000001</c:v>
                </c:pt>
                <c:pt idx="6150">
                  <c:v>2846.1718689999998</c:v>
                </c:pt>
                <c:pt idx="6151">
                  <c:v>7292.3975620000001</c:v>
                </c:pt>
                <c:pt idx="6152">
                  <c:v>10581.275</c:v>
                </c:pt>
                <c:pt idx="6153">
                  <c:v>4605.0366459999996</c:v>
                </c:pt>
                <c:pt idx="6154">
                  <c:v>3939.0063700000001</c:v>
                </c:pt>
                <c:pt idx="6155">
                  <c:v>8104.4325600000002</c:v>
                </c:pt>
                <c:pt idx="6156">
                  <c:v>4165.2521770000003</c:v>
                </c:pt>
                <c:pt idx="6157">
                  <c:v>14065.30235</c:v>
                </c:pt>
                <c:pt idx="6158">
                  <c:v>7590.9133009999996</c:v>
                </c:pt>
                <c:pt idx="6159">
                  <c:v>8018.5038539999996</c:v>
                </c:pt>
                <c:pt idx="6160">
                  <c:v>3554.845264</c:v>
                </c:pt>
                <c:pt idx="6161">
                  <c:v>3945.588049</c:v>
                </c:pt>
                <c:pt idx="6162">
                  <c:v>2915.6147810000002</c:v>
                </c:pt>
                <c:pt idx="6163">
                  <c:v>5554.8260110000001</c:v>
                </c:pt>
                <c:pt idx="6164">
                  <c:v>5329.1283009999997</c:v>
                </c:pt>
                <c:pt idx="6165">
                  <c:v>5502.7268029999996</c:v>
                </c:pt>
                <c:pt idx="6166">
                  <c:v>7606.7089800000003</c:v>
                </c:pt>
                <c:pt idx="6167">
                  <c:v>5971.3134959999998</c:v>
                </c:pt>
                <c:pt idx="6168">
                  <c:v>2248.4496330000002</c:v>
                </c:pt>
                <c:pt idx="6169">
                  <c:v>10745.97948</c:v>
                </c:pt>
                <c:pt idx="6170">
                  <c:v>7223.6896470000002</c:v>
                </c:pt>
                <c:pt idx="6171">
                  <c:v>9384.4757669999999</c:v>
                </c:pt>
                <c:pt idx="6172">
                  <c:v>5709.2252019999996</c:v>
                </c:pt>
                <c:pt idx="6173">
                  <c:v>4983.8979140000001</c:v>
                </c:pt>
                <c:pt idx="6174">
                  <c:v>13561.433499999999</c:v>
                </c:pt>
                <c:pt idx="6175">
                  <c:v>7218.3757779999996</c:v>
                </c:pt>
                <c:pt idx="6176">
                  <c:v>5160.251878</c:v>
                </c:pt>
                <c:pt idx="6177">
                  <c:v>13115.407509999999</c:v>
                </c:pt>
                <c:pt idx="6178">
                  <c:v>2580.8498989999998</c:v>
                </c:pt>
                <c:pt idx="6179">
                  <c:v>8186.0959149999999</c:v>
                </c:pt>
                <c:pt idx="6180">
                  <c:v>4767.687852</c:v>
                </c:pt>
                <c:pt idx="6181">
                  <c:v>8474.6347229999992</c:v>
                </c:pt>
                <c:pt idx="6182">
                  <c:v>4723.4498030000004</c:v>
                </c:pt>
                <c:pt idx="6183">
                  <c:v>10484.915349999999</c:v>
                </c:pt>
                <c:pt idx="6184">
                  <c:v>3304.758268</c:v>
                </c:pt>
                <c:pt idx="6185">
                  <c:v>5002.0932640000001</c:v>
                </c:pt>
                <c:pt idx="6186">
                  <c:v>7607.0018769999997</c:v>
                </c:pt>
                <c:pt idx="6187">
                  <c:v>2802.6216420000001</c:v>
                </c:pt>
                <c:pt idx="6188">
                  <c:v>7455.3615680000003</c:v>
                </c:pt>
                <c:pt idx="6189">
                  <c:v>7316.6500589999996</c:v>
                </c:pt>
                <c:pt idx="6190">
                  <c:v>7443.8328600000004</c:v>
                </c:pt>
                <c:pt idx="6191">
                  <c:v>3086.7222529999999</c:v>
                </c:pt>
                <c:pt idx="6192">
                  <c:v>6727.6170030000003</c:v>
                </c:pt>
                <c:pt idx="6193">
                  <c:v>5264.6420090000001</c:v>
                </c:pt>
                <c:pt idx="6194">
                  <c:v>8564.7729959999997</c:v>
                </c:pt>
                <c:pt idx="6195">
                  <c:v>8086.0111960000004</c:v>
                </c:pt>
                <c:pt idx="6196">
                  <c:v>4705.5893930000002</c:v>
                </c:pt>
                <c:pt idx="6197">
                  <c:v>4273.5877650000002</c:v>
                </c:pt>
                <c:pt idx="6198">
                  <c:v>5908.7518</c:v>
                </c:pt>
                <c:pt idx="6199">
                  <c:v>10633.50496</c:v>
                </c:pt>
                <c:pt idx="6200">
                  <c:v>5450.5734380000004</c:v>
                </c:pt>
                <c:pt idx="6201">
                  <c:v>7035.763363</c:v>
                </c:pt>
                <c:pt idx="6202">
                  <c:v>8203.2212459999992</c:v>
                </c:pt>
                <c:pt idx="6203">
                  <c:v>8714.9221350000007</c:v>
                </c:pt>
                <c:pt idx="6204">
                  <c:v>3352.9436989999999</c:v>
                </c:pt>
                <c:pt idx="6205">
                  <c:v>5017.8514480000003</c:v>
                </c:pt>
                <c:pt idx="6206">
                  <c:v>2753.1591939999998</c:v>
                </c:pt>
                <c:pt idx="6207">
                  <c:v>2619.3373759999999</c:v>
                </c:pt>
                <c:pt idx="6208">
                  <c:v>4867.3782030000002</c:v>
                </c:pt>
                <c:pt idx="6209">
                  <c:v>3061.7993980000001</c:v>
                </c:pt>
                <c:pt idx="6210">
                  <c:v>3545.4131769999999</c:v>
                </c:pt>
                <c:pt idx="6211">
                  <c:v>3259.885006</c:v>
                </c:pt>
                <c:pt idx="6212">
                  <c:v>5095.4398209999999</c:v>
                </c:pt>
                <c:pt idx="6213">
                  <c:v>2397.036098</c:v>
                </c:pt>
                <c:pt idx="6214">
                  <c:v>7427.5017859999998</c:v>
                </c:pt>
                <c:pt idx="6215">
                  <c:v>2510.6332160000002</c:v>
                </c:pt>
                <c:pt idx="6216">
                  <c:v>2637.6026889999998</c:v>
                </c:pt>
                <c:pt idx="6217">
                  <c:v>4969.3576800000001</c:v>
                </c:pt>
                <c:pt idx="6218">
                  <c:v>11618.557129999999</c:v>
                </c:pt>
                <c:pt idx="6219">
                  <c:v>4762.5912490000001</c:v>
                </c:pt>
                <c:pt idx="6220">
                  <c:v>4879.4429289999998</c:v>
                </c:pt>
                <c:pt idx="6221">
                  <c:v>4330.3860199999999</c:v>
                </c:pt>
                <c:pt idx="6222">
                  <c:v>9095.0498680000001</c:v>
                </c:pt>
                <c:pt idx="6223">
                  <c:v>5524.3103730000003</c:v>
                </c:pt>
                <c:pt idx="6224">
                  <c:v>11836.296990000001</c:v>
                </c:pt>
                <c:pt idx="6225">
                  <c:v>2588.0802130000002</c:v>
                </c:pt>
                <c:pt idx="6226">
                  <c:v>7176.5910510000003</c:v>
                </c:pt>
                <c:pt idx="6227">
                  <c:v>7280.3006420000002</c:v>
                </c:pt>
                <c:pt idx="6228">
                  <c:v>2152.081322</c:v>
                </c:pt>
                <c:pt idx="6229">
                  <c:v>4334.2107910000004</c:v>
                </c:pt>
                <c:pt idx="6230">
                  <c:v>8630.6961979999996</c:v>
                </c:pt>
                <c:pt idx="6231">
                  <c:v>4766.9404729999997</c:v>
                </c:pt>
                <c:pt idx="6232">
                  <c:v>10439.49667</c:v>
                </c:pt>
                <c:pt idx="6233">
                  <c:v>3747.0609810000001</c:v>
                </c:pt>
                <c:pt idx="6234">
                  <c:v>6617.139741</c:v>
                </c:pt>
                <c:pt idx="6235">
                  <c:v>3821.819872</c:v>
                </c:pt>
                <c:pt idx="6236">
                  <c:v>2863.04871</c:v>
                </c:pt>
                <c:pt idx="6237">
                  <c:v>9420.9658550000004</c:v>
                </c:pt>
                <c:pt idx="6238">
                  <c:v>8767.6265340000009</c:v>
                </c:pt>
                <c:pt idx="6239">
                  <c:v>4571.610619</c:v>
                </c:pt>
                <c:pt idx="6240">
                  <c:v>14514.00519</c:v>
                </c:pt>
                <c:pt idx="6241">
                  <c:v>2588.4350370000002</c:v>
                </c:pt>
                <c:pt idx="6242">
                  <c:v>6243.0892469999999</c:v>
                </c:pt>
                <c:pt idx="6243">
                  <c:v>2719.5069960000001</c:v>
                </c:pt>
                <c:pt idx="6244">
                  <c:v>2719.2609109999999</c:v>
                </c:pt>
                <c:pt idx="6245">
                  <c:v>4803.7775069999998</c:v>
                </c:pt>
                <c:pt idx="6246">
                  <c:v>2856.948797</c:v>
                </c:pt>
                <c:pt idx="6247">
                  <c:v>5169.5585510000001</c:v>
                </c:pt>
                <c:pt idx="6248">
                  <c:v>4082.7045840000001</c:v>
                </c:pt>
                <c:pt idx="6249">
                  <c:v>2959.9500939999998</c:v>
                </c:pt>
                <c:pt idx="6250">
                  <c:v>12779.06199</c:v>
                </c:pt>
                <c:pt idx="6251">
                  <c:v>12168.744919999999</c:v>
                </c:pt>
                <c:pt idx="6252">
                  <c:v>6240.6647620000003</c:v>
                </c:pt>
                <c:pt idx="6253">
                  <c:v>5442.744248</c:v>
                </c:pt>
                <c:pt idx="6254">
                  <c:v>3551.7925740000001</c:v>
                </c:pt>
                <c:pt idx="6255">
                  <c:v>15415.04407</c:v>
                </c:pt>
                <c:pt idx="6256">
                  <c:v>5517.1991369999996</c:v>
                </c:pt>
                <c:pt idx="6257">
                  <c:v>13448.809730000001</c:v>
                </c:pt>
                <c:pt idx="6258">
                  <c:v>6689.0227279999999</c:v>
                </c:pt>
                <c:pt idx="6259">
                  <c:v>7222.850848</c:v>
                </c:pt>
                <c:pt idx="6260">
                  <c:v>4311.4169030000003</c:v>
                </c:pt>
                <c:pt idx="6261">
                  <c:v>4376.3635919999997</c:v>
                </c:pt>
                <c:pt idx="6262">
                  <c:v>10506.93706</c:v>
                </c:pt>
                <c:pt idx="6263">
                  <c:v>8667.090494</c:v>
                </c:pt>
                <c:pt idx="6264">
                  <c:v>5938.5118920000004</c:v>
                </c:pt>
                <c:pt idx="6265">
                  <c:v>15277.47796</c:v>
                </c:pt>
                <c:pt idx="6266">
                  <c:v>2551.2266920000002</c:v>
                </c:pt>
                <c:pt idx="6267">
                  <c:v>4191.0616300000002</c:v>
                </c:pt>
                <c:pt idx="6268">
                  <c:v>8161.1704</c:v>
                </c:pt>
                <c:pt idx="6269">
                  <c:v>2784.9691849999999</c:v>
                </c:pt>
                <c:pt idx="6270">
                  <c:v>10083.48688</c:v>
                </c:pt>
                <c:pt idx="6271">
                  <c:v>7154.0943040000002</c:v>
                </c:pt>
                <c:pt idx="6272">
                  <c:v>8779.0905519999997</c:v>
                </c:pt>
                <c:pt idx="6273">
                  <c:v>2731.3991700000001</c:v>
                </c:pt>
                <c:pt idx="6274">
                  <c:v>7429.0791939999999</c:v>
                </c:pt>
                <c:pt idx="6275">
                  <c:v>2616.6139029999999</c:v>
                </c:pt>
                <c:pt idx="6276">
                  <c:v>8044.8723929999996</c:v>
                </c:pt>
                <c:pt idx="6277">
                  <c:v>2534.3064429999999</c:v>
                </c:pt>
                <c:pt idx="6278">
                  <c:v>10014.029549999999</c:v>
                </c:pt>
                <c:pt idx="6279">
                  <c:v>4745.1817639999999</c:v>
                </c:pt>
                <c:pt idx="6280">
                  <c:v>14040.964760000001</c:v>
                </c:pt>
                <c:pt idx="6281">
                  <c:v>14635.451580000001</c:v>
                </c:pt>
                <c:pt idx="6282">
                  <c:v>3885.4564009999999</c:v>
                </c:pt>
                <c:pt idx="6283">
                  <c:v>5107.1630020000002</c:v>
                </c:pt>
                <c:pt idx="6284">
                  <c:v>9384.6545019999994</c:v>
                </c:pt>
                <c:pt idx="6285">
                  <c:v>5007.6724249999997</c:v>
                </c:pt>
                <c:pt idx="6286">
                  <c:v>8558.9277230000007</c:v>
                </c:pt>
                <c:pt idx="6287">
                  <c:v>4892.6286309999996</c:v>
                </c:pt>
                <c:pt idx="6288">
                  <c:v>5365.93282</c:v>
                </c:pt>
                <c:pt idx="6289">
                  <c:v>5163.8388130000003</c:v>
                </c:pt>
                <c:pt idx="6290">
                  <c:v>7403.4473360000002</c:v>
                </c:pt>
                <c:pt idx="6291">
                  <c:v>6051.6374450000003</c:v>
                </c:pt>
                <c:pt idx="6292">
                  <c:v>7229.3292570000003</c:v>
                </c:pt>
                <c:pt idx="6293">
                  <c:v>3300.6070829999999</c:v>
                </c:pt>
                <c:pt idx="6294">
                  <c:v>5505.1673920000003</c:v>
                </c:pt>
                <c:pt idx="6295">
                  <c:v>4334.0640960000001</c:v>
                </c:pt>
                <c:pt idx="6296">
                  <c:v>4349.1042779999998</c:v>
                </c:pt>
                <c:pt idx="6297">
                  <c:v>4882.0732429999998</c:v>
                </c:pt>
                <c:pt idx="6298">
                  <c:v>10114.986209999999</c:v>
                </c:pt>
                <c:pt idx="6299">
                  <c:v>5259.7095810000001</c:v>
                </c:pt>
                <c:pt idx="6300">
                  <c:v>4013.9455119999998</c:v>
                </c:pt>
                <c:pt idx="6301">
                  <c:v>6285.0191789999999</c:v>
                </c:pt>
                <c:pt idx="6302">
                  <c:v>4518.782768</c:v>
                </c:pt>
                <c:pt idx="6303">
                  <c:v>6265.3432990000001</c:v>
                </c:pt>
                <c:pt idx="6304">
                  <c:v>12168.644050000001</c:v>
                </c:pt>
                <c:pt idx="6305">
                  <c:v>3618.4327549999998</c:v>
                </c:pt>
                <c:pt idx="6306">
                  <c:v>6474.8264660000004</c:v>
                </c:pt>
                <c:pt idx="6307">
                  <c:v>5575.1982010000002</c:v>
                </c:pt>
                <c:pt idx="6308">
                  <c:v>8223.1649159999997</c:v>
                </c:pt>
                <c:pt idx="6309">
                  <c:v>7462.9262630000003</c:v>
                </c:pt>
                <c:pt idx="6310">
                  <c:v>9031.2148589999997</c:v>
                </c:pt>
                <c:pt idx="6311">
                  <c:v>7028.9400009999999</c:v>
                </c:pt>
                <c:pt idx="6312">
                  <c:v>7406.8826120000003</c:v>
                </c:pt>
                <c:pt idx="6313">
                  <c:v>7582.1138419999997</c:v>
                </c:pt>
                <c:pt idx="6314">
                  <c:v>10719.08467</c:v>
                </c:pt>
                <c:pt idx="6315">
                  <c:v>3721.3907129999998</c:v>
                </c:pt>
                <c:pt idx="6316">
                  <c:v>3528.0442520000001</c:v>
                </c:pt>
                <c:pt idx="6317">
                  <c:v>11955.395979999999</c:v>
                </c:pt>
                <c:pt idx="6318">
                  <c:v>6366.2257749999999</c:v>
                </c:pt>
                <c:pt idx="6319">
                  <c:v>4669.2266399999999</c:v>
                </c:pt>
                <c:pt idx="6320">
                  <c:v>9100.7314029999998</c:v>
                </c:pt>
                <c:pt idx="6321">
                  <c:v>14663.196459999999</c:v>
                </c:pt>
                <c:pt idx="6322">
                  <c:v>7529.863445</c:v>
                </c:pt>
                <c:pt idx="6323">
                  <c:v>2647.5197410000001</c:v>
                </c:pt>
                <c:pt idx="6324">
                  <c:v>8072.2455950000003</c:v>
                </c:pt>
                <c:pt idx="6325">
                  <c:v>7644.6841439999998</c:v>
                </c:pt>
                <c:pt idx="6326">
                  <c:v>2485.1098959999999</c:v>
                </c:pt>
                <c:pt idx="6327">
                  <c:v>13144.49101</c:v>
                </c:pt>
                <c:pt idx="6328">
                  <c:v>3129.1106989999998</c:v>
                </c:pt>
                <c:pt idx="6329">
                  <c:v>8349.5230819999997</c:v>
                </c:pt>
                <c:pt idx="6330">
                  <c:v>3241.588659</c:v>
                </c:pt>
                <c:pt idx="6331">
                  <c:v>6925.1820459999999</c:v>
                </c:pt>
                <c:pt idx="6332">
                  <c:v>5098.8544890000003</c:v>
                </c:pt>
                <c:pt idx="6333">
                  <c:v>2885.4074420000002</c:v>
                </c:pt>
                <c:pt idx="6334">
                  <c:v>5979.7241610000001</c:v>
                </c:pt>
                <c:pt idx="6335">
                  <c:v>5416.4135809999998</c:v>
                </c:pt>
                <c:pt idx="6336">
                  <c:v>2345.1296940000002</c:v>
                </c:pt>
                <c:pt idx="6337">
                  <c:v>12556.953659999999</c:v>
                </c:pt>
                <c:pt idx="6338">
                  <c:v>2839.2983039999999</c:v>
                </c:pt>
                <c:pt idx="6339">
                  <c:v>5595.389905</c:v>
                </c:pt>
                <c:pt idx="6340">
                  <c:v>3979.7189859999999</c:v>
                </c:pt>
                <c:pt idx="6341">
                  <c:v>10925.82157</c:v>
                </c:pt>
                <c:pt idx="6342">
                  <c:v>5669.9745169999997</c:v>
                </c:pt>
                <c:pt idx="6343">
                  <c:v>5168.1522759999998</c:v>
                </c:pt>
                <c:pt idx="6344">
                  <c:v>2760.4767120000001</c:v>
                </c:pt>
                <c:pt idx="6345">
                  <c:v>10382.50368</c:v>
                </c:pt>
                <c:pt idx="6346">
                  <c:v>3816.4086550000002</c:v>
                </c:pt>
                <c:pt idx="6347">
                  <c:v>11172.499309999999</c:v>
                </c:pt>
                <c:pt idx="6348">
                  <c:v>2456.8161270000001</c:v>
                </c:pt>
                <c:pt idx="6349">
                  <c:v>7480.7136179999998</c:v>
                </c:pt>
                <c:pt idx="6350">
                  <c:v>2659.7056499999999</c:v>
                </c:pt>
                <c:pt idx="6351">
                  <c:v>4626.801093</c:v>
                </c:pt>
                <c:pt idx="6352">
                  <c:v>12157.32992</c:v>
                </c:pt>
                <c:pt idx="6353">
                  <c:v>4792.5097919999998</c:v>
                </c:pt>
                <c:pt idx="6354">
                  <c:v>2821.3520239999998</c:v>
                </c:pt>
                <c:pt idx="6355">
                  <c:v>4202.6636989999997</c:v>
                </c:pt>
                <c:pt idx="6356">
                  <c:v>7851.3494650000002</c:v>
                </c:pt>
                <c:pt idx="6357">
                  <c:v>8932.3177529999994</c:v>
                </c:pt>
                <c:pt idx="6358">
                  <c:v>5059.9874769999997</c:v>
                </c:pt>
                <c:pt idx="6359">
                  <c:v>11196.019270000001</c:v>
                </c:pt>
                <c:pt idx="6360">
                  <c:v>4430.5721119999998</c:v>
                </c:pt>
                <c:pt idx="6361">
                  <c:v>10330.43794</c:v>
                </c:pt>
                <c:pt idx="6362">
                  <c:v>9918.6996600000002</c:v>
                </c:pt>
                <c:pt idx="6363">
                  <c:v>5876.3738940000003</c:v>
                </c:pt>
                <c:pt idx="6364">
                  <c:v>2734.4391879999998</c:v>
                </c:pt>
                <c:pt idx="6365">
                  <c:v>3694.14876</c:v>
                </c:pt>
                <c:pt idx="6366">
                  <c:v>9521.6760940000004</c:v>
                </c:pt>
                <c:pt idx="6367">
                  <c:v>4377.5327889999999</c:v>
                </c:pt>
                <c:pt idx="6368">
                  <c:v>6431.7362869999997</c:v>
                </c:pt>
                <c:pt idx="6369">
                  <c:v>6722.701247</c:v>
                </c:pt>
                <c:pt idx="6370">
                  <c:v>2397.036098</c:v>
                </c:pt>
                <c:pt idx="6371">
                  <c:v>2393.8133750000002</c:v>
                </c:pt>
                <c:pt idx="6372">
                  <c:v>2359.4235990000002</c:v>
                </c:pt>
                <c:pt idx="6373">
                  <c:v>4080.81891</c:v>
                </c:pt>
                <c:pt idx="6374">
                  <c:v>10914.204460000001</c:v>
                </c:pt>
                <c:pt idx="6375">
                  <c:v>3445.8624100000002</c:v>
                </c:pt>
                <c:pt idx="6376">
                  <c:v>6625.2871699999996</c:v>
                </c:pt>
                <c:pt idx="6377">
                  <c:v>3871.7780090000001</c:v>
                </c:pt>
                <c:pt idx="6378">
                  <c:v>4171.3001750000003</c:v>
                </c:pt>
                <c:pt idx="6379">
                  <c:v>6689.0227279999999</c:v>
                </c:pt>
                <c:pt idx="6380">
                  <c:v>9009.2194089999994</c:v>
                </c:pt>
                <c:pt idx="6381">
                  <c:v>4974.801539</c:v>
                </c:pt>
                <c:pt idx="6382">
                  <c:v>2506.1978519999998</c:v>
                </c:pt>
                <c:pt idx="6383">
                  <c:v>4967.5441689999998</c:v>
                </c:pt>
                <c:pt idx="6384">
                  <c:v>1918.1197</c:v>
                </c:pt>
                <c:pt idx="6385">
                  <c:v>3146.0378989999999</c:v>
                </c:pt>
                <c:pt idx="6386">
                  <c:v>5963.1740049999999</c:v>
                </c:pt>
                <c:pt idx="6387">
                  <c:v>2860.7473850000001</c:v>
                </c:pt>
                <c:pt idx="6388">
                  <c:v>2857.1106100000002</c:v>
                </c:pt>
                <c:pt idx="6389">
                  <c:v>7630.3464610000001</c:v>
                </c:pt>
                <c:pt idx="6390">
                  <c:v>5715.7876630000001</c:v>
                </c:pt>
                <c:pt idx="6391">
                  <c:v>5113.8990979999999</c:v>
                </c:pt>
                <c:pt idx="6392">
                  <c:v>5070.227097</c:v>
                </c:pt>
                <c:pt idx="6393">
                  <c:v>12036.620510000001</c:v>
                </c:pt>
                <c:pt idx="6394">
                  <c:v>8679.79601</c:v>
                </c:pt>
                <c:pt idx="6395">
                  <c:v>4911.458509</c:v>
                </c:pt>
                <c:pt idx="6396">
                  <c:v>2396.2192920000002</c:v>
                </c:pt>
                <c:pt idx="6397">
                  <c:v>5671.9274789999999</c:v>
                </c:pt>
                <c:pt idx="6398">
                  <c:v>14413.37774</c:v>
                </c:pt>
                <c:pt idx="6399">
                  <c:v>5217.5132869999998</c:v>
                </c:pt>
                <c:pt idx="6400">
                  <c:v>2363.295991</c:v>
                </c:pt>
                <c:pt idx="6401">
                  <c:v>4655.6058309999999</c:v>
                </c:pt>
                <c:pt idx="6402">
                  <c:v>10248.898020000001</c:v>
                </c:pt>
                <c:pt idx="6403">
                  <c:v>6897.5058589999999</c:v>
                </c:pt>
                <c:pt idx="6404">
                  <c:v>5010.3793100000003</c:v>
                </c:pt>
                <c:pt idx="6405">
                  <c:v>4250.2826240000004</c:v>
                </c:pt>
                <c:pt idx="6406">
                  <c:v>10208.927610000001</c:v>
                </c:pt>
                <c:pt idx="6407">
                  <c:v>4961.5749189999997</c:v>
                </c:pt>
                <c:pt idx="6408">
                  <c:v>4476.8141599999999</c:v>
                </c:pt>
                <c:pt idx="6409">
                  <c:v>2755.221411</c:v>
                </c:pt>
                <c:pt idx="6410">
                  <c:v>8271.9067990000003</c:v>
                </c:pt>
                <c:pt idx="6411">
                  <c:v>5927.3892269999997</c:v>
                </c:pt>
                <c:pt idx="6412">
                  <c:v>8548.3041499999999</c:v>
                </c:pt>
                <c:pt idx="6413">
                  <c:v>6446.706674</c:v>
                </c:pt>
                <c:pt idx="6414">
                  <c:v>4484.2547539999996</c:v>
                </c:pt>
                <c:pt idx="6415">
                  <c:v>13840.16012</c:v>
                </c:pt>
                <c:pt idx="6416">
                  <c:v>5391.7758439999998</c:v>
                </c:pt>
                <c:pt idx="6417">
                  <c:v>3847.352801</c:v>
                </c:pt>
                <c:pt idx="6418">
                  <c:v>6369.2623549999998</c:v>
                </c:pt>
                <c:pt idx="6419">
                  <c:v>5316.7565999999997</c:v>
                </c:pt>
                <c:pt idx="6420">
                  <c:v>5124.2181739999996</c:v>
                </c:pt>
                <c:pt idx="6421">
                  <c:v>4151.5513369999999</c:v>
                </c:pt>
                <c:pt idx="6422">
                  <c:v>2594.9059440000001</c:v>
                </c:pt>
                <c:pt idx="6423">
                  <c:v>5763.2654240000002</c:v>
                </c:pt>
                <c:pt idx="6424">
                  <c:v>10546.65545</c:v>
                </c:pt>
                <c:pt idx="6425">
                  <c:v>8388.7170110000006</c:v>
                </c:pt>
                <c:pt idx="6426">
                  <c:v>7188.6072629999999</c:v>
                </c:pt>
                <c:pt idx="6427">
                  <c:v>3238.9295240000001</c:v>
                </c:pt>
                <c:pt idx="6428">
                  <c:v>10960.936669999999</c:v>
                </c:pt>
                <c:pt idx="6429">
                  <c:v>2660.9316629999998</c:v>
                </c:pt>
                <c:pt idx="6430">
                  <c:v>2004.350666</c:v>
                </c:pt>
                <c:pt idx="6431">
                  <c:v>8940.5792779999992</c:v>
                </c:pt>
                <c:pt idx="6432">
                  <c:v>5083.7895239999998</c:v>
                </c:pt>
                <c:pt idx="6433">
                  <c:v>9031.2148589999997</c:v>
                </c:pt>
                <c:pt idx="6434">
                  <c:v>8560.1623839999993</c:v>
                </c:pt>
                <c:pt idx="6435">
                  <c:v>7714.623619</c:v>
                </c:pt>
                <c:pt idx="6436">
                  <c:v>2936.9936950000001</c:v>
                </c:pt>
                <c:pt idx="6437">
                  <c:v>5112.1047870000002</c:v>
                </c:pt>
                <c:pt idx="6438">
                  <c:v>5119.9014120000002</c:v>
                </c:pt>
                <c:pt idx="6439">
                  <c:v>2494.8695280000002</c:v>
                </c:pt>
                <c:pt idx="6440">
                  <c:v>5656.2034640000002</c:v>
                </c:pt>
                <c:pt idx="6441">
                  <c:v>8509.4539449999993</c:v>
                </c:pt>
                <c:pt idx="6442">
                  <c:v>6418.2487099999998</c:v>
                </c:pt>
                <c:pt idx="6443">
                  <c:v>3055.7011299999999</c:v>
                </c:pt>
                <c:pt idx="6444">
                  <c:v>5746.0559300000004</c:v>
                </c:pt>
                <c:pt idx="6445">
                  <c:v>6005.8473750000003</c:v>
                </c:pt>
                <c:pt idx="6446">
                  <c:v>5028.839465</c:v>
                </c:pt>
                <c:pt idx="6447">
                  <c:v>3409.6773920000001</c:v>
                </c:pt>
                <c:pt idx="6448">
                  <c:v>4348.1391729999996</c:v>
                </c:pt>
                <c:pt idx="6449">
                  <c:v>8337.1941929999994</c:v>
                </c:pt>
                <c:pt idx="6450">
                  <c:v>2346.6753779999999</c:v>
                </c:pt>
                <c:pt idx="6451">
                  <c:v>4991.0353690000002</c:v>
                </c:pt>
                <c:pt idx="6452">
                  <c:v>2879.505701</c:v>
                </c:pt>
                <c:pt idx="6453">
                  <c:v>3482.0382450000002</c:v>
                </c:pt>
                <c:pt idx="6454">
                  <c:v>8216.3919029999997</c:v>
                </c:pt>
                <c:pt idx="6455">
                  <c:v>3155.4556200000002</c:v>
                </c:pt>
                <c:pt idx="6456">
                  <c:v>5292.2020920000004</c:v>
                </c:pt>
                <c:pt idx="6457">
                  <c:v>6553.9434570000003</c:v>
                </c:pt>
                <c:pt idx="6458">
                  <c:v>7618.4420449999998</c:v>
                </c:pt>
                <c:pt idx="6459">
                  <c:v>3142.8116100000002</c:v>
                </c:pt>
                <c:pt idx="6460">
                  <c:v>5096.7001810000002</c:v>
                </c:pt>
                <c:pt idx="6461">
                  <c:v>4889.6096950000001</c:v>
                </c:pt>
                <c:pt idx="6462">
                  <c:v>5112.5703110000004</c:v>
                </c:pt>
                <c:pt idx="6463">
                  <c:v>2725.3229489999999</c:v>
                </c:pt>
                <c:pt idx="6464">
                  <c:v>9780.8523370000003</c:v>
                </c:pt>
                <c:pt idx="6465">
                  <c:v>15042.576580000001</c:v>
                </c:pt>
                <c:pt idx="6466">
                  <c:v>5308.2917520000001</c:v>
                </c:pt>
                <c:pt idx="6467">
                  <c:v>3324.5517759999998</c:v>
                </c:pt>
                <c:pt idx="6468">
                  <c:v>3791.5499719999998</c:v>
                </c:pt>
                <c:pt idx="6469">
                  <c:v>7600.0349980000001</c:v>
                </c:pt>
                <c:pt idx="6470">
                  <c:v>6950.100195</c:v>
                </c:pt>
                <c:pt idx="6471">
                  <c:v>4605.0366459999996</c:v>
                </c:pt>
                <c:pt idx="6472">
                  <c:v>5864.3818250000004</c:v>
                </c:pt>
                <c:pt idx="6473">
                  <c:v>15374.18296</c:v>
                </c:pt>
                <c:pt idx="6474">
                  <c:v>3230.576665</c:v>
                </c:pt>
                <c:pt idx="6475">
                  <c:v>9294.5495100000007</c:v>
                </c:pt>
                <c:pt idx="6476">
                  <c:v>2504.871709</c:v>
                </c:pt>
                <c:pt idx="6477">
                  <c:v>7081.6909740000001</c:v>
                </c:pt>
                <c:pt idx="6478">
                  <c:v>9560.0492269999995</c:v>
                </c:pt>
                <c:pt idx="6479">
                  <c:v>6756.0627910000003</c:v>
                </c:pt>
                <c:pt idx="6480">
                  <c:v>5290.6663310000004</c:v>
                </c:pt>
                <c:pt idx="6481">
                  <c:v>8391.1334549999992</c:v>
                </c:pt>
                <c:pt idx="6482">
                  <c:v>9264.3276600000008</c:v>
                </c:pt>
                <c:pt idx="6483">
                  <c:v>2853.6003470000001</c:v>
                </c:pt>
                <c:pt idx="6484">
                  <c:v>6245.4435679999997</c:v>
                </c:pt>
                <c:pt idx="6485">
                  <c:v>2129.0630550000001</c:v>
                </c:pt>
                <c:pt idx="6486">
                  <c:v>14789.618049999999</c:v>
                </c:pt>
                <c:pt idx="6487">
                  <c:v>5324.3878599999998</c:v>
                </c:pt>
                <c:pt idx="6488">
                  <c:v>2862.7290739999999</c:v>
                </c:pt>
                <c:pt idx="6489">
                  <c:v>8614.6860039999992</c:v>
                </c:pt>
                <c:pt idx="6490">
                  <c:v>4931.503095</c:v>
                </c:pt>
                <c:pt idx="6491">
                  <c:v>4642.0201280000001</c:v>
                </c:pt>
                <c:pt idx="6492">
                  <c:v>4858.0671249999996</c:v>
                </c:pt>
                <c:pt idx="6493">
                  <c:v>5261.1018629999999</c:v>
                </c:pt>
                <c:pt idx="6494">
                  <c:v>3274.037562</c:v>
                </c:pt>
                <c:pt idx="6495">
                  <c:v>6134.3877899999998</c:v>
                </c:pt>
                <c:pt idx="6496">
                  <c:v>3690.6989159999998</c:v>
                </c:pt>
                <c:pt idx="6497">
                  <c:v>2776.7727340000001</c:v>
                </c:pt>
                <c:pt idx="6498">
                  <c:v>10972.067779999999</c:v>
                </c:pt>
                <c:pt idx="6499">
                  <c:v>4177.6662550000001</c:v>
                </c:pt>
                <c:pt idx="6500">
                  <c:v>5838.8991500000002</c:v>
                </c:pt>
                <c:pt idx="6501">
                  <c:v>6462.22199</c:v>
                </c:pt>
                <c:pt idx="6502">
                  <c:v>5109.5007900000001</c:v>
                </c:pt>
                <c:pt idx="6503">
                  <c:v>8278.7165669999995</c:v>
                </c:pt>
                <c:pt idx="6504">
                  <c:v>8682.2346529999995</c:v>
                </c:pt>
                <c:pt idx="6505">
                  <c:v>9415.9017070000009</c:v>
                </c:pt>
                <c:pt idx="6506">
                  <c:v>3230.576665</c:v>
                </c:pt>
                <c:pt idx="6507">
                  <c:v>2647.5197410000001</c:v>
                </c:pt>
                <c:pt idx="6508">
                  <c:v>12883.11573</c:v>
                </c:pt>
                <c:pt idx="6509">
                  <c:v>4814.3505560000003</c:v>
                </c:pt>
                <c:pt idx="6510">
                  <c:v>4836.8921719999998</c:v>
                </c:pt>
                <c:pt idx="6511">
                  <c:v>9012.9221379999999</c:v>
                </c:pt>
                <c:pt idx="6512">
                  <c:v>5871.6070220000001</c:v>
                </c:pt>
                <c:pt idx="6513">
                  <c:v>5926.7293790000003</c:v>
                </c:pt>
                <c:pt idx="6514">
                  <c:v>5453.7091719999999</c:v>
                </c:pt>
                <c:pt idx="6515">
                  <c:v>9106.8677489999991</c:v>
                </c:pt>
                <c:pt idx="6516">
                  <c:v>5013.1364290000001</c:v>
                </c:pt>
                <c:pt idx="6517">
                  <c:v>6672.0562799999998</c:v>
                </c:pt>
                <c:pt idx="6518">
                  <c:v>6521.368813</c:v>
                </c:pt>
                <c:pt idx="6519">
                  <c:v>13024.22378</c:v>
                </c:pt>
                <c:pt idx="6520">
                  <c:v>2748.8000670000001</c:v>
                </c:pt>
                <c:pt idx="6521">
                  <c:v>2803.5960799999998</c:v>
                </c:pt>
                <c:pt idx="6522">
                  <c:v>7231.0007880000003</c:v>
                </c:pt>
                <c:pt idx="6523">
                  <c:v>8329.2862540000006</c:v>
                </c:pt>
                <c:pt idx="6524">
                  <c:v>4626.801093</c:v>
                </c:pt>
                <c:pt idx="6525">
                  <c:v>6265.3432990000001</c:v>
                </c:pt>
                <c:pt idx="6526">
                  <c:v>4504.1632900000004</c:v>
                </c:pt>
                <c:pt idx="6527">
                  <c:v>11533.477220000001</c:v>
                </c:pt>
                <c:pt idx="6528">
                  <c:v>5349.996572</c:v>
                </c:pt>
                <c:pt idx="6529">
                  <c:v>2855.6877049999998</c:v>
                </c:pt>
                <c:pt idx="6530">
                  <c:v>6601.6112990000001</c:v>
                </c:pt>
                <c:pt idx="6531">
                  <c:v>3470.1778159999999</c:v>
                </c:pt>
                <c:pt idx="6532">
                  <c:v>5895.1063860000004</c:v>
                </c:pt>
                <c:pt idx="6533">
                  <c:v>5065.9356079999998</c:v>
                </c:pt>
                <c:pt idx="6534">
                  <c:v>4882.2867139999998</c:v>
                </c:pt>
                <c:pt idx="6535">
                  <c:v>3837.615029</c:v>
                </c:pt>
                <c:pt idx="6536">
                  <c:v>2154.073997</c:v>
                </c:pt>
                <c:pt idx="6537">
                  <c:v>5049.1183849999998</c:v>
                </c:pt>
                <c:pt idx="6538">
                  <c:v>13869.92705</c:v>
                </c:pt>
                <c:pt idx="6539">
                  <c:v>5213.3743000000004</c:v>
                </c:pt>
                <c:pt idx="6540">
                  <c:v>4911.115538</c:v>
                </c:pt>
                <c:pt idx="6541">
                  <c:v>7751.8550260000002</c:v>
                </c:pt>
                <c:pt idx="6542">
                  <c:v>9472.9567060000008</c:v>
                </c:pt>
                <c:pt idx="6543">
                  <c:v>5926.9574519999996</c:v>
                </c:pt>
                <c:pt idx="6544">
                  <c:v>8470.0432249999994</c:v>
                </c:pt>
                <c:pt idx="6545">
                  <c:v>8675.993821</c:v>
                </c:pt>
                <c:pt idx="6546">
                  <c:v>2618.3261830000001</c:v>
                </c:pt>
                <c:pt idx="6547">
                  <c:v>3349.6392740000001</c:v>
                </c:pt>
                <c:pt idx="6548">
                  <c:v>5979.7241610000001</c:v>
                </c:pt>
                <c:pt idx="6549">
                  <c:v>7882.9874849999997</c:v>
                </c:pt>
                <c:pt idx="6550">
                  <c:v>7748.8109999999997</c:v>
                </c:pt>
                <c:pt idx="6551">
                  <c:v>2279.6968010000001</c:v>
                </c:pt>
                <c:pt idx="6552">
                  <c:v>15272.79977</c:v>
                </c:pt>
                <c:pt idx="6553">
                  <c:v>5498.7531209999997</c:v>
                </c:pt>
                <c:pt idx="6554">
                  <c:v>5743.4033209999998</c:v>
                </c:pt>
                <c:pt idx="6555">
                  <c:v>3942.9172840000001</c:v>
                </c:pt>
                <c:pt idx="6556">
                  <c:v>2503.6031269999999</c:v>
                </c:pt>
                <c:pt idx="6557">
                  <c:v>4558.5923050000001</c:v>
                </c:pt>
                <c:pt idx="6558">
                  <c:v>2396.6723040000002</c:v>
                </c:pt>
                <c:pt idx="6559">
                  <c:v>5568.9475339999999</c:v>
                </c:pt>
                <c:pt idx="6560">
                  <c:v>7334.5171659999996</c:v>
                </c:pt>
                <c:pt idx="6561">
                  <c:v>7150.1113379999997</c:v>
                </c:pt>
                <c:pt idx="6562">
                  <c:v>12023.750620000001</c:v>
                </c:pt>
                <c:pt idx="6563">
                  <c:v>4018.8849300000002</c:v>
                </c:pt>
                <c:pt idx="6564">
                  <c:v>4770.5509110000003</c:v>
                </c:pt>
                <c:pt idx="6565">
                  <c:v>2899.9224730000001</c:v>
                </c:pt>
                <c:pt idx="6566">
                  <c:v>2331.3250889999999</c:v>
                </c:pt>
                <c:pt idx="6567">
                  <c:v>8561.5619760000009</c:v>
                </c:pt>
                <c:pt idx="6568">
                  <c:v>11280.726409999999</c:v>
                </c:pt>
                <c:pt idx="6569">
                  <c:v>2764.0247159999999</c:v>
                </c:pt>
                <c:pt idx="6570">
                  <c:v>2580.8498989999998</c:v>
                </c:pt>
                <c:pt idx="6571">
                  <c:v>10856.01489</c:v>
                </c:pt>
                <c:pt idx="6572">
                  <c:v>4150.8369130000001</c:v>
                </c:pt>
                <c:pt idx="6573">
                  <c:v>5028.7392970000001</c:v>
                </c:pt>
                <c:pt idx="6574">
                  <c:v>7013.4366570000002</c:v>
                </c:pt>
                <c:pt idx="6575">
                  <c:v>8658.8638129999999</c:v>
                </c:pt>
                <c:pt idx="6576">
                  <c:v>5214.3423480000001</c:v>
                </c:pt>
                <c:pt idx="6577">
                  <c:v>4334.0640960000001</c:v>
                </c:pt>
                <c:pt idx="6578">
                  <c:v>3731.5045839999998</c:v>
                </c:pt>
                <c:pt idx="6579">
                  <c:v>12280.766610000001</c:v>
                </c:pt>
                <c:pt idx="6580">
                  <c:v>13024.13012</c:v>
                </c:pt>
                <c:pt idx="6581">
                  <c:v>7488.7851769999997</c:v>
                </c:pt>
                <c:pt idx="6582">
                  <c:v>2300.6915469999999</c:v>
                </c:pt>
                <c:pt idx="6583">
                  <c:v>3745.374656</c:v>
                </c:pt>
                <c:pt idx="6584">
                  <c:v>13246.56841</c:v>
                </c:pt>
                <c:pt idx="6585">
                  <c:v>5008.275979</c:v>
                </c:pt>
                <c:pt idx="6586">
                  <c:v>2396.2192920000002</c:v>
                </c:pt>
                <c:pt idx="6587">
                  <c:v>5146.8986349999996</c:v>
                </c:pt>
                <c:pt idx="6588">
                  <c:v>6540.2046259999997</c:v>
                </c:pt>
                <c:pt idx="6589">
                  <c:v>7159.8067449999999</c:v>
                </c:pt>
                <c:pt idx="6590">
                  <c:v>6087.302608</c:v>
                </c:pt>
                <c:pt idx="6591">
                  <c:v>9772.7367749999994</c:v>
                </c:pt>
                <c:pt idx="6592">
                  <c:v>6005.8473750000003</c:v>
                </c:pt>
                <c:pt idx="6593">
                  <c:v>6811.5762809999997</c:v>
                </c:pt>
                <c:pt idx="6594">
                  <c:v>3580.2618809999999</c:v>
                </c:pt>
                <c:pt idx="6595">
                  <c:v>5821.1285090000001</c:v>
                </c:pt>
                <c:pt idx="6596">
                  <c:v>2839.5696800000001</c:v>
                </c:pt>
                <c:pt idx="6597">
                  <c:v>10097.19837</c:v>
                </c:pt>
                <c:pt idx="6598">
                  <c:v>2674.2273150000001</c:v>
                </c:pt>
                <c:pt idx="6599">
                  <c:v>4515.4454040000001</c:v>
                </c:pt>
                <c:pt idx="6600">
                  <c:v>7998.3473430000004</c:v>
                </c:pt>
                <c:pt idx="6601">
                  <c:v>2809.7666829999998</c:v>
                </c:pt>
                <c:pt idx="6602">
                  <c:v>4748.7943009999999</c:v>
                </c:pt>
                <c:pt idx="6603">
                  <c:v>5272.5184719999997</c:v>
                </c:pt>
                <c:pt idx="6604">
                  <c:v>6712.2940209999997</c:v>
                </c:pt>
                <c:pt idx="6605">
                  <c:v>8188.976576</c:v>
                </c:pt>
                <c:pt idx="6606">
                  <c:v>14429.89284</c:v>
                </c:pt>
                <c:pt idx="6607">
                  <c:v>4376.3635919999997</c:v>
                </c:pt>
                <c:pt idx="6608">
                  <c:v>3713.8035920000002</c:v>
                </c:pt>
                <c:pt idx="6609">
                  <c:v>7590.0500890000003</c:v>
                </c:pt>
                <c:pt idx="6610">
                  <c:v>2795.7356789999999</c:v>
                </c:pt>
                <c:pt idx="6611">
                  <c:v>8640.7531920000001</c:v>
                </c:pt>
                <c:pt idx="6612">
                  <c:v>2624.8968580000001</c:v>
                </c:pt>
                <c:pt idx="6613">
                  <c:v>4815.0207790000004</c:v>
                </c:pt>
                <c:pt idx="6614">
                  <c:v>4460.4184919999998</c:v>
                </c:pt>
                <c:pt idx="6615">
                  <c:v>6047.0251600000001</c:v>
                </c:pt>
                <c:pt idx="6616">
                  <c:v>8221.8704290000005</c:v>
                </c:pt>
                <c:pt idx="6617">
                  <c:v>6798.2724360000002</c:v>
                </c:pt>
                <c:pt idx="6618">
                  <c:v>12817.413479999999</c:v>
                </c:pt>
                <c:pt idx="6619">
                  <c:v>5219.8864139999996</c:v>
                </c:pt>
                <c:pt idx="6620">
                  <c:v>6140.2429890000003</c:v>
                </c:pt>
                <c:pt idx="6621">
                  <c:v>3756.63877</c:v>
                </c:pt>
                <c:pt idx="6622">
                  <c:v>7356.5593410000001</c:v>
                </c:pt>
                <c:pt idx="6623">
                  <c:v>7057.4631840000002</c:v>
                </c:pt>
                <c:pt idx="6624">
                  <c:v>11005.02349</c:v>
                </c:pt>
                <c:pt idx="6625">
                  <c:v>5563.7719269999998</c:v>
                </c:pt>
                <c:pt idx="6626">
                  <c:v>7451.4799910000002</c:v>
                </c:pt>
                <c:pt idx="6627">
                  <c:v>5181.0544669999999</c:v>
                </c:pt>
                <c:pt idx="6628">
                  <c:v>12584.006380000001</c:v>
                </c:pt>
                <c:pt idx="6629">
                  <c:v>13057.01188</c:v>
                </c:pt>
                <c:pt idx="6630">
                  <c:v>2757.3839819999998</c:v>
                </c:pt>
                <c:pt idx="6631">
                  <c:v>7535.4251899999999</c:v>
                </c:pt>
                <c:pt idx="6632">
                  <c:v>2826.8040289999999</c:v>
                </c:pt>
                <c:pt idx="6633">
                  <c:v>7326.5448550000001</c:v>
                </c:pt>
                <c:pt idx="6634">
                  <c:v>6633.137616</c:v>
                </c:pt>
                <c:pt idx="6635">
                  <c:v>2485.8867540000001</c:v>
                </c:pt>
                <c:pt idx="6636">
                  <c:v>8598.1852369999997</c:v>
                </c:pt>
                <c:pt idx="6637">
                  <c:v>8586.8013279999996</c:v>
                </c:pt>
                <c:pt idx="6638">
                  <c:v>2417.777032</c:v>
                </c:pt>
                <c:pt idx="6639">
                  <c:v>2693.6636429999999</c:v>
                </c:pt>
                <c:pt idx="6640">
                  <c:v>7179.2252200000003</c:v>
                </c:pt>
                <c:pt idx="6641">
                  <c:v>10629.33736</c:v>
                </c:pt>
                <c:pt idx="6642">
                  <c:v>2710.9189919999999</c:v>
                </c:pt>
                <c:pt idx="6643">
                  <c:v>7724.0529930000002</c:v>
                </c:pt>
                <c:pt idx="6644">
                  <c:v>3508.5695329999999</c:v>
                </c:pt>
                <c:pt idx="6645">
                  <c:v>2241.1086380000002</c:v>
                </c:pt>
                <c:pt idx="6646">
                  <c:v>5348.3025799999996</c:v>
                </c:pt>
                <c:pt idx="6647">
                  <c:v>5251.1522809999997</c:v>
                </c:pt>
                <c:pt idx="6648">
                  <c:v>4686.8074059999999</c:v>
                </c:pt>
                <c:pt idx="6649">
                  <c:v>7148.3313330000001</c:v>
                </c:pt>
                <c:pt idx="6650">
                  <c:v>5028.5752089999996</c:v>
                </c:pt>
                <c:pt idx="6651">
                  <c:v>2415.4155249999999</c:v>
                </c:pt>
                <c:pt idx="6652">
                  <c:v>7545.5486430000001</c:v>
                </c:pt>
                <c:pt idx="6653">
                  <c:v>5264.4258659999996</c:v>
                </c:pt>
                <c:pt idx="6654">
                  <c:v>4474.4843799999999</c:v>
                </c:pt>
                <c:pt idx="6655">
                  <c:v>2902.6224390000002</c:v>
                </c:pt>
                <c:pt idx="6656">
                  <c:v>10876.4794</c:v>
                </c:pt>
                <c:pt idx="6657">
                  <c:v>4413.2858580000002</c:v>
                </c:pt>
                <c:pt idx="6658">
                  <c:v>12504.49422</c:v>
                </c:pt>
                <c:pt idx="6659">
                  <c:v>7462.9262630000003</c:v>
                </c:pt>
                <c:pt idx="6660">
                  <c:v>4690.7938679999997</c:v>
                </c:pt>
                <c:pt idx="6661">
                  <c:v>2943.045259</c:v>
                </c:pt>
                <c:pt idx="6662">
                  <c:v>5003.3366640000004</c:v>
                </c:pt>
                <c:pt idx="6663">
                  <c:v>13466.92071</c:v>
                </c:pt>
                <c:pt idx="6664">
                  <c:v>3386.1865149999999</c:v>
                </c:pt>
                <c:pt idx="6665">
                  <c:v>5503.4407229999997</c:v>
                </c:pt>
                <c:pt idx="6666">
                  <c:v>4739.34663</c:v>
                </c:pt>
                <c:pt idx="6667">
                  <c:v>2619.8653359999998</c:v>
                </c:pt>
                <c:pt idx="6668">
                  <c:v>3355.5281679999998</c:v>
                </c:pt>
                <c:pt idx="6669">
                  <c:v>2874.0884700000001</c:v>
                </c:pt>
                <c:pt idx="6670">
                  <c:v>2846.6454309999999</c:v>
                </c:pt>
                <c:pt idx="6671">
                  <c:v>5313.467001</c:v>
                </c:pt>
                <c:pt idx="6672">
                  <c:v>3730.1449160000002</c:v>
                </c:pt>
                <c:pt idx="6673">
                  <c:v>9031.2148589999997</c:v>
                </c:pt>
                <c:pt idx="6674">
                  <c:v>5931.2848899999999</c:v>
                </c:pt>
                <c:pt idx="6675">
                  <c:v>9429.0807550000009</c:v>
                </c:pt>
                <c:pt idx="6676">
                  <c:v>7613.0498189999998</c:v>
                </c:pt>
                <c:pt idx="6677">
                  <c:v>3313.0144049999999</c:v>
                </c:pt>
                <c:pt idx="6678">
                  <c:v>7317.0142539999997</c:v>
                </c:pt>
                <c:pt idx="6679">
                  <c:v>2665.7370820000001</c:v>
                </c:pt>
                <c:pt idx="6680">
                  <c:v>3230.576665</c:v>
                </c:pt>
                <c:pt idx="6681">
                  <c:v>10595.81033</c:v>
                </c:pt>
                <c:pt idx="6682">
                  <c:v>5999.380228</c:v>
                </c:pt>
                <c:pt idx="6683">
                  <c:v>3954.3445339999998</c:v>
                </c:pt>
                <c:pt idx="6684">
                  <c:v>3589.3723610000002</c:v>
                </c:pt>
                <c:pt idx="6685">
                  <c:v>7329.7775540000002</c:v>
                </c:pt>
                <c:pt idx="6686">
                  <c:v>7380.5704450000003</c:v>
                </c:pt>
                <c:pt idx="6687">
                  <c:v>7472.6720329999998</c:v>
                </c:pt>
                <c:pt idx="6688">
                  <c:v>8500.1219500000007</c:v>
                </c:pt>
                <c:pt idx="6689">
                  <c:v>5846.1144109999996</c:v>
                </c:pt>
                <c:pt idx="6690">
                  <c:v>2231.786517</c:v>
                </c:pt>
                <c:pt idx="6691">
                  <c:v>4864.5273559999996</c:v>
                </c:pt>
                <c:pt idx="6692">
                  <c:v>4594.2928259999999</c:v>
                </c:pt>
                <c:pt idx="6693">
                  <c:v>3044.0032019999999</c:v>
                </c:pt>
                <c:pt idx="6694">
                  <c:v>2759.9782869999999</c:v>
                </c:pt>
                <c:pt idx="6695">
                  <c:v>11064.29047</c:v>
                </c:pt>
                <c:pt idx="6696">
                  <c:v>7555.8287890000001</c:v>
                </c:pt>
                <c:pt idx="6697">
                  <c:v>7469.557777</c:v>
                </c:pt>
                <c:pt idx="6698">
                  <c:v>4920.4923689999996</c:v>
                </c:pt>
                <c:pt idx="6699">
                  <c:v>12298.686299999999</c:v>
                </c:pt>
                <c:pt idx="6700">
                  <c:v>4630.3632870000001</c:v>
                </c:pt>
                <c:pt idx="6701">
                  <c:v>4636.5464700000002</c:v>
                </c:pt>
                <c:pt idx="6702">
                  <c:v>3792.8295280000002</c:v>
                </c:pt>
                <c:pt idx="6703">
                  <c:v>4715.4691929999999</c:v>
                </c:pt>
                <c:pt idx="6704">
                  <c:v>2288.763508</c:v>
                </c:pt>
                <c:pt idx="6705">
                  <c:v>5670.132321</c:v>
                </c:pt>
                <c:pt idx="6706">
                  <c:v>7228.993348</c:v>
                </c:pt>
                <c:pt idx="6707">
                  <c:v>11009.13049</c:v>
                </c:pt>
                <c:pt idx="6708">
                  <c:v>5639.9419740000003</c:v>
                </c:pt>
                <c:pt idx="6709">
                  <c:v>11196.46002</c:v>
                </c:pt>
                <c:pt idx="6710">
                  <c:v>12840.43291</c:v>
                </c:pt>
                <c:pt idx="6711">
                  <c:v>8828.3806949999998</c:v>
                </c:pt>
                <c:pt idx="6712">
                  <c:v>13268.79263</c:v>
                </c:pt>
                <c:pt idx="6713">
                  <c:v>3728.8740979999998</c:v>
                </c:pt>
                <c:pt idx="6714">
                  <c:v>4983.1146559999997</c:v>
                </c:pt>
                <c:pt idx="6715">
                  <c:v>13727.799720000001</c:v>
                </c:pt>
                <c:pt idx="6716">
                  <c:v>8343.7515189999995</c:v>
                </c:pt>
                <c:pt idx="6717">
                  <c:v>7191.8316450000002</c:v>
                </c:pt>
                <c:pt idx="6718">
                  <c:v>13759.14695</c:v>
                </c:pt>
                <c:pt idx="6719">
                  <c:v>9788.7131079999999</c:v>
                </c:pt>
                <c:pt idx="6720">
                  <c:v>3360.4435600000002</c:v>
                </c:pt>
                <c:pt idx="6721">
                  <c:v>4887.7941080000001</c:v>
                </c:pt>
                <c:pt idx="6722">
                  <c:v>7582.1138419999997</c:v>
                </c:pt>
                <c:pt idx="6723">
                  <c:v>2516.213745</c:v>
                </c:pt>
                <c:pt idx="6724">
                  <c:v>3571.3460700000001</c:v>
                </c:pt>
                <c:pt idx="6725">
                  <c:v>9868.5954409999995</c:v>
                </c:pt>
                <c:pt idx="6726">
                  <c:v>5375.8215639999999</c:v>
                </c:pt>
                <c:pt idx="6727">
                  <c:v>4254.6206689999999</c:v>
                </c:pt>
                <c:pt idx="6728">
                  <c:v>3061.052283</c:v>
                </c:pt>
                <c:pt idx="6729">
                  <c:v>2414.7707220000002</c:v>
                </c:pt>
                <c:pt idx="6730">
                  <c:v>4526.5263800000002</c:v>
                </c:pt>
                <c:pt idx="6731">
                  <c:v>5635.2947329999997</c:v>
                </c:pt>
                <c:pt idx="6732">
                  <c:v>8254.6988359999996</c:v>
                </c:pt>
                <c:pt idx="6733">
                  <c:v>7320.0705710000002</c:v>
                </c:pt>
                <c:pt idx="6734">
                  <c:v>3933.8139930000002</c:v>
                </c:pt>
                <c:pt idx="6735">
                  <c:v>2433.0894680000001</c:v>
                </c:pt>
                <c:pt idx="6736">
                  <c:v>5706.9555630000004</c:v>
                </c:pt>
                <c:pt idx="6737">
                  <c:v>2585.4444629999998</c:v>
                </c:pt>
                <c:pt idx="6738">
                  <c:v>2659.7056499999999</c:v>
                </c:pt>
                <c:pt idx="6739">
                  <c:v>5310.8617670000003</c:v>
                </c:pt>
                <c:pt idx="6740">
                  <c:v>5874.8202119999996</c:v>
                </c:pt>
                <c:pt idx="6741">
                  <c:v>8579.8891550000008</c:v>
                </c:pt>
                <c:pt idx="6742">
                  <c:v>8903.9664350000003</c:v>
                </c:pt>
                <c:pt idx="6743">
                  <c:v>8149.7694369999999</c:v>
                </c:pt>
                <c:pt idx="6744">
                  <c:v>2570.1621340000002</c:v>
                </c:pt>
                <c:pt idx="6745">
                  <c:v>2585.5601299999998</c:v>
                </c:pt>
                <c:pt idx="6746">
                  <c:v>2844.8498039999999</c:v>
                </c:pt>
                <c:pt idx="6747">
                  <c:v>4633.5508749999999</c:v>
                </c:pt>
                <c:pt idx="6748">
                  <c:v>6678.899026</c:v>
                </c:pt>
                <c:pt idx="6749">
                  <c:v>2222.8650160000002</c:v>
                </c:pt>
                <c:pt idx="6750">
                  <c:v>8522.759016</c:v>
                </c:pt>
                <c:pt idx="6751">
                  <c:v>3479.260311</c:v>
                </c:pt>
                <c:pt idx="6752">
                  <c:v>7851.5829389999999</c:v>
                </c:pt>
                <c:pt idx="6753">
                  <c:v>2509.5087950000002</c:v>
                </c:pt>
                <c:pt idx="6754">
                  <c:v>2854.26694</c:v>
                </c:pt>
                <c:pt idx="6755">
                  <c:v>8879.7900169999994</c:v>
                </c:pt>
                <c:pt idx="6756">
                  <c:v>8392.6189130000002</c:v>
                </c:pt>
                <c:pt idx="6757">
                  <c:v>5279.4784319999999</c:v>
                </c:pt>
                <c:pt idx="6758">
                  <c:v>8272.3308180000004</c:v>
                </c:pt>
                <c:pt idx="6759">
                  <c:v>7662.429999</c:v>
                </c:pt>
                <c:pt idx="6760">
                  <c:v>4899.977003</c:v>
                </c:pt>
                <c:pt idx="6761">
                  <c:v>4508.8629330000003</c:v>
                </c:pt>
                <c:pt idx="6762">
                  <c:v>3094.3202369999999</c:v>
                </c:pt>
                <c:pt idx="6763">
                  <c:v>4383.1505049999996</c:v>
                </c:pt>
                <c:pt idx="6764">
                  <c:v>2530.7051369999999</c:v>
                </c:pt>
                <c:pt idx="6765">
                  <c:v>8291.6590859999997</c:v>
                </c:pt>
                <c:pt idx="6766">
                  <c:v>8164.3127299999996</c:v>
                </c:pt>
                <c:pt idx="6767">
                  <c:v>2337.3518199999999</c:v>
                </c:pt>
                <c:pt idx="6768">
                  <c:v>9002.4095720000005</c:v>
                </c:pt>
                <c:pt idx="6769">
                  <c:v>5389.4994649999999</c:v>
                </c:pt>
                <c:pt idx="6770">
                  <c:v>2721.5854340000001</c:v>
                </c:pt>
                <c:pt idx="6771">
                  <c:v>6005.8473750000003</c:v>
                </c:pt>
                <c:pt idx="6772">
                  <c:v>5555.8302050000002</c:v>
                </c:pt>
                <c:pt idx="6773">
                  <c:v>5470.0605610000002</c:v>
                </c:pt>
                <c:pt idx="6774">
                  <c:v>2616.6139029999999</c:v>
                </c:pt>
                <c:pt idx="6775">
                  <c:v>4681.5281500000001</c:v>
                </c:pt>
                <c:pt idx="6776">
                  <c:v>4890.1093000000001</c:v>
                </c:pt>
                <c:pt idx="6777">
                  <c:v>7457.3448010000002</c:v>
                </c:pt>
                <c:pt idx="6778">
                  <c:v>5305.0870839999998</c:v>
                </c:pt>
                <c:pt idx="6779">
                  <c:v>9470.6244370000004</c:v>
                </c:pt>
                <c:pt idx="6780">
                  <c:v>3548.1487670000001</c:v>
                </c:pt>
                <c:pt idx="6781">
                  <c:v>2451.535793</c:v>
                </c:pt>
                <c:pt idx="6782">
                  <c:v>8652.6524509999999</c:v>
                </c:pt>
                <c:pt idx="6783">
                  <c:v>2535.2231849999998</c:v>
                </c:pt>
                <c:pt idx="6784">
                  <c:v>4314.0656570000001</c:v>
                </c:pt>
                <c:pt idx="6785">
                  <c:v>6731.0503349999999</c:v>
                </c:pt>
                <c:pt idx="6786">
                  <c:v>7779.5881810000001</c:v>
                </c:pt>
                <c:pt idx="6787">
                  <c:v>2805.286098</c:v>
                </c:pt>
                <c:pt idx="6788">
                  <c:v>5251.9682720000001</c:v>
                </c:pt>
                <c:pt idx="6789">
                  <c:v>8044.8723929999996</c:v>
                </c:pt>
                <c:pt idx="6790">
                  <c:v>4250.2826240000004</c:v>
                </c:pt>
                <c:pt idx="6791">
                  <c:v>13891.676380000001</c:v>
                </c:pt>
                <c:pt idx="6792">
                  <c:v>2725.3564040000001</c:v>
                </c:pt>
                <c:pt idx="6793">
                  <c:v>4779.8934220000001</c:v>
                </c:pt>
                <c:pt idx="6794">
                  <c:v>4808.9579729999996</c:v>
                </c:pt>
                <c:pt idx="6795">
                  <c:v>8658.8638129999999</c:v>
                </c:pt>
                <c:pt idx="6796">
                  <c:v>9215.5419280000006</c:v>
                </c:pt>
                <c:pt idx="6797">
                  <c:v>5068.4262580000004</c:v>
                </c:pt>
                <c:pt idx="6798">
                  <c:v>4879.7132350000002</c:v>
                </c:pt>
                <c:pt idx="6799">
                  <c:v>13466.92071</c:v>
                </c:pt>
                <c:pt idx="6800">
                  <c:v>13306.184509999999</c:v>
                </c:pt>
                <c:pt idx="6801">
                  <c:v>7350.1823279999999</c:v>
                </c:pt>
                <c:pt idx="6802">
                  <c:v>4822.4360370000004</c:v>
                </c:pt>
                <c:pt idx="6803">
                  <c:v>3554.845264</c:v>
                </c:pt>
                <c:pt idx="6804">
                  <c:v>3135.579831</c:v>
                </c:pt>
                <c:pt idx="6805">
                  <c:v>2515.4114679999998</c:v>
                </c:pt>
                <c:pt idx="6806">
                  <c:v>7247.4956840000004</c:v>
                </c:pt>
                <c:pt idx="6807">
                  <c:v>4878.9502560000001</c:v>
                </c:pt>
                <c:pt idx="6808">
                  <c:v>2971.9194170000001</c:v>
                </c:pt>
                <c:pt idx="6809">
                  <c:v>11302.60169</c:v>
                </c:pt>
                <c:pt idx="6810">
                  <c:v>7996.5970660000003</c:v>
                </c:pt>
                <c:pt idx="6811">
                  <c:v>7411.8130549999996</c:v>
                </c:pt>
                <c:pt idx="6812">
                  <c:v>3179.4742249999999</c:v>
                </c:pt>
                <c:pt idx="6813">
                  <c:v>3774.8612929999999</c:v>
                </c:pt>
                <c:pt idx="6814">
                  <c:v>8224.7702590000008</c:v>
                </c:pt>
                <c:pt idx="6815">
                  <c:v>2563.582441</c:v>
                </c:pt>
                <c:pt idx="6816">
                  <c:v>2393.9153689999998</c:v>
                </c:pt>
                <c:pt idx="6817">
                  <c:v>2453.5707940000002</c:v>
                </c:pt>
                <c:pt idx="6818">
                  <c:v>5143.8785189999999</c:v>
                </c:pt>
                <c:pt idx="6819">
                  <c:v>7378.5107319999997</c:v>
                </c:pt>
                <c:pt idx="6820">
                  <c:v>2574.1988070000002</c:v>
                </c:pt>
                <c:pt idx="6821">
                  <c:v>2430.484375</c:v>
                </c:pt>
                <c:pt idx="6822">
                  <c:v>6160.9993439999998</c:v>
                </c:pt>
                <c:pt idx="6823">
                  <c:v>7912.1321680000001</c:v>
                </c:pt>
                <c:pt idx="6824">
                  <c:v>5534.8218859999997</c:v>
                </c:pt>
                <c:pt idx="6825">
                  <c:v>2382.6728560000001</c:v>
                </c:pt>
                <c:pt idx="6826">
                  <c:v>6991.2480869999999</c:v>
                </c:pt>
                <c:pt idx="6827">
                  <c:v>2885.3282020000001</c:v>
                </c:pt>
                <c:pt idx="6828">
                  <c:v>2848.5644659999998</c:v>
                </c:pt>
                <c:pt idx="6829">
                  <c:v>8123.023295</c:v>
                </c:pt>
                <c:pt idx="6830">
                  <c:v>9661.1036860000004</c:v>
                </c:pt>
                <c:pt idx="6831">
                  <c:v>4488.1346880000001</c:v>
                </c:pt>
                <c:pt idx="6832">
                  <c:v>4561.2730199999996</c:v>
                </c:pt>
                <c:pt idx="6833">
                  <c:v>11546.173720000001</c:v>
                </c:pt>
                <c:pt idx="6834">
                  <c:v>3788.8146430000002</c:v>
                </c:pt>
                <c:pt idx="6835">
                  <c:v>13502.63148</c:v>
                </c:pt>
                <c:pt idx="6836">
                  <c:v>8563.968057</c:v>
                </c:pt>
                <c:pt idx="6837">
                  <c:v>2913.4751080000001</c:v>
                </c:pt>
                <c:pt idx="6838">
                  <c:v>7540.5848239999996</c:v>
                </c:pt>
                <c:pt idx="6839">
                  <c:v>6950.5327639999996</c:v>
                </c:pt>
                <c:pt idx="6840">
                  <c:v>7255.137772</c:v>
                </c:pt>
                <c:pt idx="6841">
                  <c:v>4334.0640960000001</c:v>
                </c:pt>
                <c:pt idx="6842">
                  <c:v>6307.4972449999996</c:v>
                </c:pt>
                <c:pt idx="6843">
                  <c:v>5904.8478530000002</c:v>
                </c:pt>
                <c:pt idx="6844">
                  <c:v>4794.4814120000001</c:v>
                </c:pt>
                <c:pt idx="6845">
                  <c:v>9180.1541610000004</c:v>
                </c:pt>
                <c:pt idx="6846">
                  <c:v>8355.512557</c:v>
                </c:pt>
                <c:pt idx="6847">
                  <c:v>13869.92705</c:v>
                </c:pt>
                <c:pt idx="6848">
                  <c:v>13452.192800000001</c:v>
                </c:pt>
                <c:pt idx="6849">
                  <c:v>8273.1115790000003</c:v>
                </c:pt>
                <c:pt idx="6850">
                  <c:v>7408.8360560000001</c:v>
                </c:pt>
                <c:pt idx="6851">
                  <c:v>4349.3087500000001</c:v>
                </c:pt>
                <c:pt idx="6852">
                  <c:v>4744.9674590000004</c:v>
                </c:pt>
                <c:pt idx="6853">
                  <c:v>8673.5869999999995</c:v>
                </c:pt>
                <c:pt idx="6854">
                  <c:v>2497.9100130000002</c:v>
                </c:pt>
                <c:pt idx="6855">
                  <c:v>3312.2532329999999</c:v>
                </c:pt>
                <c:pt idx="6856">
                  <c:v>10828.37347</c:v>
                </c:pt>
                <c:pt idx="6857">
                  <c:v>12128.365110000001</c:v>
                </c:pt>
                <c:pt idx="6858">
                  <c:v>5505.687336</c:v>
                </c:pt>
                <c:pt idx="6859">
                  <c:v>6715.342541</c:v>
                </c:pt>
                <c:pt idx="6860">
                  <c:v>2836.6773710000002</c:v>
                </c:pt>
                <c:pt idx="6861">
                  <c:v>3561.595726</c:v>
                </c:pt>
                <c:pt idx="6862">
                  <c:v>6552.3998959999999</c:v>
                </c:pt>
                <c:pt idx="6863">
                  <c:v>2833.9801419999999</c:v>
                </c:pt>
                <c:pt idx="6864">
                  <c:v>5099.5131469999997</c:v>
                </c:pt>
                <c:pt idx="6865">
                  <c:v>9415.5270309999996</c:v>
                </c:pt>
                <c:pt idx="6866">
                  <c:v>3644.8335539999998</c:v>
                </c:pt>
                <c:pt idx="6867">
                  <c:v>2927.5163160000002</c:v>
                </c:pt>
                <c:pt idx="6868">
                  <c:v>9227.9457519999996</c:v>
                </c:pt>
                <c:pt idx="6869">
                  <c:v>3148.42409</c:v>
                </c:pt>
                <c:pt idx="6870">
                  <c:v>3063.1145940000001</c:v>
                </c:pt>
                <c:pt idx="6871">
                  <c:v>3417.9537449999998</c:v>
                </c:pt>
                <c:pt idx="6872">
                  <c:v>7519.1336309999997</c:v>
                </c:pt>
                <c:pt idx="6873">
                  <c:v>3969.4331769999999</c:v>
                </c:pt>
                <c:pt idx="6874">
                  <c:v>4874.0748000000003</c:v>
                </c:pt>
                <c:pt idx="6875">
                  <c:v>7261.6154779999997</c:v>
                </c:pt>
                <c:pt idx="6876">
                  <c:v>8005.964669</c:v>
                </c:pt>
                <c:pt idx="6877">
                  <c:v>2996.1398650000001</c:v>
                </c:pt>
                <c:pt idx="6878">
                  <c:v>4175.9452689999998</c:v>
                </c:pt>
                <c:pt idx="6879">
                  <c:v>8491.8586360000008</c:v>
                </c:pt>
                <c:pt idx="6880">
                  <c:v>2402.1720690000002</c:v>
                </c:pt>
                <c:pt idx="6881">
                  <c:v>4775.4758510000001</c:v>
                </c:pt>
                <c:pt idx="6882">
                  <c:v>4235.1839989999999</c:v>
                </c:pt>
                <c:pt idx="6883">
                  <c:v>5107.1630020000002</c:v>
                </c:pt>
                <c:pt idx="6884">
                  <c:v>13167.60512</c:v>
                </c:pt>
                <c:pt idx="6885">
                  <c:v>2520.301352</c:v>
                </c:pt>
                <c:pt idx="6886">
                  <c:v>5189.2895820000003</c:v>
                </c:pt>
                <c:pt idx="6887">
                  <c:v>2893.3138549999999</c:v>
                </c:pt>
                <c:pt idx="6888">
                  <c:v>3985.5474060000001</c:v>
                </c:pt>
                <c:pt idx="6889">
                  <c:v>2414.6383089999999</c:v>
                </c:pt>
                <c:pt idx="6890">
                  <c:v>4699.0341349999999</c:v>
                </c:pt>
                <c:pt idx="6891">
                  <c:v>2395.5700000000002</c:v>
                </c:pt>
                <c:pt idx="6892">
                  <c:v>8861.4823610000003</c:v>
                </c:pt>
                <c:pt idx="6893">
                  <c:v>8936.8235189999996</c:v>
                </c:pt>
                <c:pt idx="6894">
                  <c:v>7340.4965050000001</c:v>
                </c:pt>
                <c:pt idx="6895">
                  <c:v>6342.4736560000001</c:v>
                </c:pt>
                <c:pt idx="6896">
                  <c:v>6560.8153439999996</c:v>
                </c:pt>
                <c:pt idx="6897">
                  <c:v>6687.5938180000003</c:v>
                </c:pt>
                <c:pt idx="6898">
                  <c:v>3681.253483</c:v>
                </c:pt>
                <c:pt idx="6899">
                  <c:v>2555.5356849999998</c:v>
                </c:pt>
                <c:pt idx="6900">
                  <c:v>2373.7950759999999</c:v>
                </c:pt>
                <c:pt idx="6901">
                  <c:v>2732.6523520000001</c:v>
                </c:pt>
                <c:pt idx="6902">
                  <c:v>4703.7185799999997</c:v>
                </c:pt>
                <c:pt idx="6903">
                  <c:v>3844.5693569999999</c:v>
                </c:pt>
                <c:pt idx="6904">
                  <c:v>4683.4433479999998</c:v>
                </c:pt>
                <c:pt idx="6905">
                  <c:v>5174.0810629999996</c:v>
                </c:pt>
                <c:pt idx="6906">
                  <c:v>2655.8645729999998</c:v>
                </c:pt>
                <c:pt idx="6907">
                  <c:v>5615.0735089999998</c:v>
                </c:pt>
                <c:pt idx="6908">
                  <c:v>3161.1712969999999</c:v>
                </c:pt>
                <c:pt idx="6909">
                  <c:v>7575.6474150000004</c:v>
                </c:pt>
                <c:pt idx="6910">
                  <c:v>3985.3988949999998</c:v>
                </c:pt>
                <c:pt idx="6911">
                  <c:v>9706.3752390000009</c:v>
                </c:pt>
                <c:pt idx="6912">
                  <c:v>7736.6546060000001</c:v>
                </c:pt>
                <c:pt idx="6913">
                  <c:v>4179.4886390000001</c:v>
                </c:pt>
                <c:pt idx="6914">
                  <c:v>5759.0111290000004</c:v>
                </c:pt>
                <c:pt idx="6915">
                  <c:v>4165.3964189999997</c:v>
                </c:pt>
                <c:pt idx="6916">
                  <c:v>2632.5525779999998</c:v>
                </c:pt>
                <c:pt idx="6917">
                  <c:v>3885.4564009999999</c:v>
                </c:pt>
                <c:pt idx="6918">
                  <c:v>8161.9449530000002</c:v>
                </c:pt>
                <c:pt idx="6919">
                  <c:v>13024.13012</c:v>
                </c:pt>
                <c:pt idx="6920">
                  <c:v>14137.23043</c:v>
                </c:pt>
                <c:pt idx="6921">
                  <c:v>3700.678124</c:v>
                </c:pt>
                <c:pt idx="6922">
                  <c:v>5511.0332939999998</c:v>
                </c:pt>
                <c:pt idx="6923">
                  <c:v>5169.4993700000005</c:v>
                </c:pt>
                <c:pt idx="6924">
                  <c:v>6044.0200379999997</c:v>
                </c:pt>
                <c:pt idx="6925">
                  <c:v>4349.3087500000001</c:v>
                </c:pt>
                <c:pt idx="6926">
                  <c:v>9688.1291789999996</c:v>
                </c:pt>
                <c:pt idx="6927">
                  <c:v>5528.2128069999999</c:v>
                </c:pt>
                <c:pt idx="6928">
                  <c:v>7894.5005000000001</c:v>
                </c:pt>
                <c:pt idx="6929">
                  <c:v>5935.8159889999997</c:v>
                </c:pt>
                <c:pt idx="6930">
                  <c:v>4520.3393269999997</c:v>
                </c:pt>
                <c:pt idx="6931">
                  <c:v>3219.1461479999998</c:v>
                </c:pt>
                <c:pt idx="6932">
                  <c:v>5935.5721789999998</c:v>
                </c:pt>
                <c:pt idx="6933">
                  <c:v>2322.5725619999998</c:v>
                </c:pt>
                <c:pt idx="6934">
                  <c:v>11692.00974</c:v>
                </c:pt>
                <c:pt idx="6935">
                  <c:v>10175.2441</c:v>
                </c:pt>
                <c:pt idx="6936">
                  <c:v>2513.9711069999998</c:v>
                </c:pt>
                <c:pt idx="6937">
                  <c:v>2897.7791069999998</c:v>
                </c:pt>
                <c:pt idx="6938">
                  <c:v>5515.2469350000001</c:v>
                </c:pt>
                <c:pt idx="6939">
                  <c:v>3469.8369779999998</c:v>
                </c:pt>
                <c:pt idx="6940">
                  <c:v>6907.5542420000002</c:v>
                </c:pt>
                <c:pt idx="6941">
                  <c:v>3647.24611</c:v>
                </c:pt>
                <c:pt idx="6942">
                  <c:v>3265.156348</c:v>
                </c:pt>
                <c:pt idx="6943">
                  <c:v>2514.2820959999999</c:v>
                </c:pt>
                <c:pt idx="6944">
                  <c:v>4462.9970059999996</c:v>
                </c:pt>
                <c:pt idx="6945">
                  <c:v>4570.673702</c:v>
                </c:pt>
                <c:pt idx="6946">
                  <c:v>2752.6550299999999</c:v>
                </c:pt>
                <c:pt idx="6947">
                  <c:v>2188.6550550000002</c:v>
                </c:pt>
                <c:pt idx="6948">
                  <c:v>2710.149379</c:v>
                </c:pt>
                <c:pt idx="6949">
                  <c:v>14754.35923</c:v>
                </c:pt>
                <c:pt idx="6950">
                  <c:v>10759.40004</c:v>
                </c:pt>
                <c:pt idx="6951">
                  <c:v>12357.11512</c:v>
                </c:pt>
                <c:pt idx="6952">
                  <c:v>5033.3907980000004</c:v>
                </c:pt>
                <c:pt idx="6953">
                  <c:v>2370.6189479999998</c:v>
                </c:pt>
                <c:pt idx="6954">
                  <c:v>11236.31135</c:v>
                </c:pt>
                <c:pt idx="6955">
                  <c:v>12476.64759</c:v>
                </c:pt>
                <c:pt idx="6956">
                  <c:v>14641.518179999999</c:v>
                </c:pt>
                <c:pt idx="6957">
                  <c:v>4731.8440730000002</c:v>
                </c:pt>
                <c:pt idx="6958">
                  <c:v>10620.491480000001</c:v>
                </c:pt>
                <c:pt idx="6959">
                  <c:v>13478.8</c:v>
                </c:pt>
                <c:pt idx="6960">
                  <c:v>8873.2013069999994</c:v>
                </c:pt>
                <c:pt idx="6961">
                  <c:v>5260.9216269999997</c:v>
                </c:pt>
                <c:pt idx="6962">
                  <c:v>2792.009458</c:v>
                </c:pt>
                <c:pt idx="6963">
                  <c:v>10018.661169999999</c:v>
                </c:pt>
                <c:pt idx="6964">
                  <c:v>7180.270931</c:v>
                </c:pt>
                <c:pt idx="6965">
                  <c:v>3012.0397029999999</c:v>
                </c:pt>
                <c:pt idx="6966">
                  <c:v>4236.8143529999998</c:v>
                </c:pt>
                <c:pt idx="6967">
                  <c:v>5283.3628339999996</c:v>
                </c:pt>
                <c:pt idx="6968">
                  <c:v>5395.0916020000004</c:v>
                </c:pt>
                <c:pt idx="6969">
                  <c:v>6913.5665250000002</c:v>
                </c:pt>
                <c:pt idx="6970">
                  <c:v>2619.3373759999999</c:v>
                </c:pt>
                <c:pt idx="6971">
                  <c:v>8390.122077</c:v>
                </c:pt>
                <c:pt idx="6972">
                  <c:v>13727.799720000001</c:v>
                </c:pt>
                <c:pt idx="6973">
                  <c:v>4482.0151070000002</c:v>
                </c:pt>
                <c:pt idx="6974">
                  <c:v>2827.5595699999999</c:v>
                </c:pt>
                <c:pt idx="6975">
                  <c:v>5584.9617179999996</c:v>
                </c:pt>
                <c:pt idx="6976">
                  <c:v>7568.8515200000002</c:v>
                </c:pt>
                <c:pt idx="6977">
                  <c:v>9664.3309829999998</c:v>
                </c:pt>
                <c:pt idx="6978">
                  <c:v>6480.6813659999998</c:v>
                </c:pt>
                <c:pt idx="6979">
                  <c:v>8707.6195370000005</c:v>
                </c:pt>
                <c:pt idx="6980">
                  <c:v>9048.9834470000005</c:v>
                </c:pt>
                <c:pt idx="6981">
                  <c:v>2615.8520840000001</c:v>
                </c:pt>
                <c:pt idx="6982">
                  <c:v>4878.8297130000001</c:v>
                </c:pt>
                <c:pt idx="6983">
                  <c:v>10793.75704</c:v>
                </c:pt>
                <c:pt idx="6984">
                  <c:v>5528.0809120000004</c:v>
                </c:pt>
                <c:pt idx="6985">
                  <c:v>4605.8748500000002</c:v>
                </c:pt>
                <c:pt idx="6986">
                  <c:v>8343.4128039999996</c:v>
                </c:pt>
                <c:pt idx="6987">
                  <c:v>13009.241249999999</c:v>
                </c:pt>
                <c:pt idx="6988">
                  <c:v>7486.0190780000003</c:v>
                </c:pt>
                <c:pt idx="6989">
                  <c:v>9547.7100399999999</c:v>
                </c:pt>
                <c:pt idx="6990">
                  <c:v>8110.7044169999999</c:v>
                </c:pt>
                <c:pt idx="6991">
                  <c:v>7379.4568230000004</c:v>
                </c:pt>
                <c:pt idx="6992">
                  <c:v>6612.617859</c:v>
                </c:pt>
                <c:pt idx="6993">
                  <c:v>7452.2336340000002</c:v>
                </c:pt>
                <c:pt idx="6994">
                  <c:v>2686.535218</c:v>
                </c:pt>
                <c:pt idx="6995">
                  <c:v>4470.1810839999998</c:v>
                </c:pt>
                <c:pt idx="6996">
                  <c:v>10348.01348</c:v>
                </c:pt>
                <c:pt idx="6997">
                  <c:v>11790.49617</c:v>
                </c:pt>
                <c:pt idx="6998">
                  <c:v>4566.1236509999999</c:v>
                </c:pt>
                <c:pt idx="6999">
                  <c:v>5905.9716669999998</c:v>
                </c:pt>
                <c:pt idx="7000">
                  <c:v>7492.0559489999996</c:v>
                </c:pt>
                <c:pt idx="7001">
                  <c:v>3427.154407</c:v>
                </c:pt>
                <c:pt idx="7002">
                  <c:v>5181.620895</c:v>
                </c:pt>
                <c:pt idx="7003">
                  <c:v>4686.4696739999999</c:v>
                </c:pt>
                <c:pt idx="7004">
                  <c:v>2710.12066</c:v>
                </c:pt>
                <c:pt idx="7005">
                  <c:v>4313.3439699999999</c:v>
                </c:pt>
                <c:pt idx="7006">
                  <c:v>4755.3650500000003</c:v>
                </c:pt>
                <c:pt idx="7007">
                  <c:v>7792.0670559999999</c:v>
                </c:pt>
                <c:pt idx="7008">
                  <c:v>2549.998419</c:v>
                </c:pt>
                <c:pt idx="7009">
                  <c:v>7521.282545</c:v>
                </c:pt>
                <c:pt idx="7010">
                  <c:v>11510.36033</c:v>
                </c:pt>
                <c:pt idx="7011">
                  <c:v>7999.251628</c:v>
                </c:pt>
                <c:pt idx="7012">
                  <c:v>7927.1829969999999</c:v>
                </c:pt>
                <c:pt idx="7013">
                  <c:v>2453.5707940000002</c:v>
                </c:pt>
                <c:pt idx="7014">
                  <c:v>2981.5491969999998</c:v>
                </c:pt>
                <c:pt idx="7015">
                  <c:v>5110.7556670000004</c:v>
                </c:pt>
                <c:pt idx="7016">
                  <c:v>5351.8535439999996</c:v>
                </c:pt>
                <c:pt idx="7017">
                  <c:v>9015.8194650000005</c:v>
                </c:pt>
                <c:pt idx="7018">
                  <c:v>5903.6126409999997</c:v>
                </c:pt>
                <c:pt idx="7019">
                  <c:v>8852.7342840000001</c:v>
                </c:pt>
                <c:pt idx="7020">
                  <c:v>13333.388489999999</c:v>
                </c:pt>
                <c:pt idx="7021">
                  <c:v>8658.8638129999999</c:v>
                </c:pt>
                <c:pt idx="7022">
                  <c:v>4871.1505699999998</c:v>
                </c:pt>
                <c:pt idx="7023">
                  <c:v>5279.1986639999996</c:v>
                </c:pt>
                <c:pt idx="7024">
                  <c:v>6689.0227279999999</c:v>
                </c:pt>
                <c:pt idx="7025">
                  <c:v>5244.5509419999998</c:v>
                </c:pt>
                <c:pt idx="7026">
                  <c:v>6688.8574440000002</c:v>
                </c:pt>
                <c:pt idx="7027">
                  <c:v>8408.3083740000002</c:v>
                </c:pt>
                <c:pt idx="7028">
                  <c:v>2052.9489669999998</c:v>
                </c:pt>
                <c:pt idx="7029">
                  <c:v>10592.587530000001</c:v>
                </c:pt>
                <c:pt idx="7030">
                  <c:v>2913.4932640000002</c:v>
                </c:pt>
                <c:pt idx="7031">
                  <c:v>5243.4463450000003</c:v>
                </c:pt>
                <c:pt idx="7032">
                  <c:v>14191.59699</c:v>
                </c:pt>
                <c:pt idx="7033">
                  <c:v>9426.3847870000009</c:v>
                </c:pt>
                <c:pt idx="7034">
                  <c:v>4521.1905509999997</c:v>
                </c:pt>
                <c:pt idx="7035">
                  <c:v>3579.0238250000002</c:v>
                </c:pt>
                <c:pt idx="7036">
                  <c:v>6285.1547600000004</c:v>
                </c:pt>
                <c:pt idx="7037">
                  <c:v>7844.2529720000002</c:v>
                </c:pt>
                <c:pt idx="7038">
                  <c:v>8283.8432809999995</c:v>
                </c:pt>
                <c:pt idx="7039">
                  <c:v>2436.397813</c:v>
                </c:pt>
                <c:pt idx="7040">
                  <c:v>2538.6263199999999</c:v>
                </c:pt>
                <c:pt idx="7041">
                  <c:v>7304.3951479999996</c:v>
                </c:pt>
                <c:pt idx="7042">
                  <c:v>6674.4559129999998</c:v>
                </c:pt>
                <c:pt idx="7043">
                  <c:v>6459.640942</c:v>
                </c:pt>
                <c:pt idx="7044">
                  <c:v>4605.0366459999996</c:v>
                </c:pt>
                <c:pt idx="7045">
                  <c:v>5686.7432520000002</c:v>
                </c:pt>
                <c:pt idx="7046">
                  <c:v>6608.1659710000004</c:v>
                </c:pt>
                <c:pt idx="7047">
                  <c:v>7158.5307359999997</c:v>
                </c:pt>
                <c:pt idx="7048">
                  <c:v>10179.71704</c:v>
                </c:pt>
                <c:pt idx="7049">
                  <c:v>5052.3815729999997</c:v>
                </c:pt>
                <c:pt idx="7050">
                  <c:v>5201.3576039999998</c:v>
                </c:pt>
                <c:pt idx="7051">
                  <c:v>8632.7835759999998</c:v>
                </c:pt>
                <c:pt idx="7052">
                  <c:v>7350.9305020000002</c:v>
                </c:pt>
                <c:pt idx="7053">
                  <c:v>7690.1596419999996</c:v>
                </c:pt>
                <c:pt idx="7054">
                  <c:v>8259.1108000000004</c:v>
                </c:pt>
                <c:pt idx="7055">
                  <c:v>2317.2820489999999</c:v>
                </c:pt>
                <c:pt idx="7056">
                  <c:v>8929.6111189999992</c:v>
                </c:pt>
                <c:pt idx="7057">
                  <c:v>4854.3620689999998</c:v>
                </c:pt>
                <c:pt idx="7058">
                  <c:v>2659.7056499999999</c:v>
                </c:pt>
                <c:pt idx="7059">
                  <c:v>8750.2220519999992</c:v>
                </c:pt>
                <c:pt idx="7060">
                  <c:v>5054.7805429999999</c:v>
                </c:pt>
                <c:pt idx="7061">
                  <c:v>2199.5166450000002</c:v>
                </c:pt>
                <c:pt idx="7062">
                  <c:v>5715.3129909999998</c:v>
                </c:pt>
                <c:pt idx="7063">
                  <c:v>9566.8398840000009</c:v>
                </c:pt>
                <c:pt idx="7064">
                  <c:v>10094.13003</c:v>
                </c:pt>
                <c:pt idx="7065">
                  <c:v>5444.7939409999999</c:v>
                </c:pt>
                <c:pt idx="7066">
                  <c:v>2582.4085249999998</c:v>
                </c:pt>
                <c:pt idx="7067">
                  <c:v>3484.2478420000002</c:v>
                </c:pt>
                <c:pt idx="7068">
                  <c:v>5555.8302050000002</c:v>
                </c:pt>
                <c:pt idx="7069">
                  <c:v>4173.1406950000001</c:v>
                </c:pt>
                <c:pt idx="7070">
                  <c:v>2897.4947240000001</c:v>
                </c:pt>
                <c:pt idx="7071">
                  <c:v>8044.511759</c:v>
                </c:pt>
                <c:pt idx="7072">
                  <c:v>7716.9978590000001</c:v>
                </c:pt>
                <c:pt idx="7073">
                  <c:v>2274.669484</c:v>
                </c:pt>
                <c:pt idx="7074">
                  <c:v>8658.8638129999999</c:v>
                </c:pt>
                <c:pt idx="7075">
                  <c:v>11260.90364</c:v>
                </c:pt>
                <c:pt idx="7076">
                  <c:v>4698.759935</c:v>
                </c:pt>
                <c:pt idx="7077">
                  <c:v>9002.1173859999999</c:v>
                </c:pt>
                <c:pt idx="7078">
                  <c:v>3102.9985219999999</c:v>
                </c:pt>
                <c:pt idx="7079">
                  <c:v>2587.1078640000001</c:v>
                </c:pt>
                <c:pt idx="7080">
                  <c:v>4983.6189299999996</c:v>
                </c:pt>
                <c:pt idx="7081">
                  <c:v>6265.3432990000001</c:v>
                </c:pt>
                <c:pt idx="7082">
                  <c:v>7233.540011</c:v>
                </c:pt>
                <c:pt idx="7083">
                  <c:v>5357.2608330000003</c:v>
                </c:pt>
                <c:pt idx="7084">
                  <c:v>11130.11974</c:v>
                </c:pt>
                <c:pt idx="7085">
                  <c:v>2610.3692169999999</c:v>
                </c:pt>
                <c:pt idx="7086">
                  <c:v>7452.543017</c:v>
                </c:pt>
                <c:pt idx="7087">
                  <c:v>6352.9611290000003</c:v>
                </c:pt>
                <c:pt idx="7088">
                  <c:v>14585.37736</c:v>
                </c:pt>
                <c:pt idx="7089">
                  <c:v>4254.6206689999999</c:v>
                </c:pt>
                <c:pt idx="7090">
                  <c:v>9621.7261899999994</c:v>
                </c:pt>
                <c:pt idx="7091">
                  <c:v>14260.914409999999</c:v>
                </c:pt>
                <c:pt idx="7092">
                  <c:v>7756.3076520000004</c:v>
                </c:pt>
                <c:pt idx="7093">
                  <c:v>5875.2127339999997</c:v>
                </c:pt>
                <c:pt idx="7094">
                  <c:v>4946.9600389999996</c:v>
                </c:pt>
                <c:pt idx="7095">
                  <c:v>2660.0098739999999</c:v>
                </c:pt>
                <c:pt idx="7096">
                  <c:v>2372.2893779999999</c:v>
                </c:pt>
                <c:pt idx="7097">
                  <c:v>7803.5038240000003</c:v>
                </c:pt>
                <c:pt idx="7098">
                  <c:v>10346.11154</c:v>
                </c:pt>
                <c:pt idx="7099">
                  <c:v>4960.5489420000004</c:v>
                </c:pt>
                <c:pt idx="7100">
                  <c:v>7099.574987</c:v>
                </c:pt>
                <c:pt idx="7101">
                  <c:v>13466.92071</c:v>
                </c:pt>
                <c:pt idx="7102">
                  <c:v>2598.0612040000001</c:v>
                </c:pt>
                <c:pt idx="7103">
                  <c:v>2886.4516020000001</c:v>
                </c:pt>
                <c:pt idx="7104">
                  <c:v>2566.398498</c:v>
                </c:pt>
                <c:pt idx="7105">
                  <c:v>6252.3630999999996</c:v>
                </c:pt>
                <c:pt idx="7106">
                  <c:v>5174.6896859999997</c:v>
                </c:pt>
                <c:pt idx="7107">
                  <c:v>9263.1798369999997</c:v>
                </c:pt>
                <c:pt idx="7108">
                  <c:v>4834.7104929999996</c:v>
                </c:pt>
                <c:pt idx="7109">
                  <c:v>2361.7422430000001</c:v>
                </c:pt>
                <c:pt idx="7110">
                  <c:v>2674.730716</c:v>
                </c:pt>
                <c:pt idx="7111">
                  <c:v>2664.2428140000002</c:v>
                </c:pt>
                <c:pt idx="7112">
                  <c:v>15162.06565</c:v>
                </c:pt>
                <c:pt idx="7113">
                  <c:v>4995.1711999999998</c:v>
                </c:pt>
                <c:pt idx="7114">
                  <c:v>4957.4043060000004</c:v>
                </c:pt>
                <c:pt idx="7115">
                  <c:v>2866.7798109999999</c:v>
                </c:pt>
                <c:pt idx="7116">
                  <c:v>8719.8962379999994</c:v>
                </c:pt>
                <c:pt idx="7117">
                  <c:v>6864.6475140000002</c:v>
                </c:pt>
                <c:pt idx="7118">
                  <c:v>4980.1876499999998</c:v>
                </c:pt>
                <c:pt idx="7119">
                  <c:v>2312.3285409999999</c:v>
                </c:pt>
                <c:pt idx="7120">
                  <c:v>5555.8302050000002</c:v>
                </c:pt>
                <c:pt idx="7121">
                  <c:v>2471.441785</c:v>
                </c:pt>
                <c:pt idx="7122">
                  <c:v>14628.49627</c:v>
                </c:pt>
                <c:pt idx="7123">
                  <c:v>5801.8281420000003</c:v>
                </c:pt>
                <c:pt idx="7124">
                  <c:v>5209.945549</c:v>
                </c:pt>
                <c:pt idx="7125">
                  <c:v>2814.438036</c:v>
                </c:pt>
                <c:pt idx="7126">
                  <c:v>5417.7440550000001</c:v>
                </c:pt>
                <c:pt idx="7127">
                  <c:v>7980.3046240000003</c:v>
                </c:pt>
                <c:pt idx="7128">
                  <c:v>5107.1630020000002</c:v>
                </c:pt>
                <c:pt idx="7129">
                  <c:v>2690.7819690000001</c:v>
                </c:pt>
                <c:pt idx="7130">
                  <c:v>4254.6206689999999</c:v>
                </c:pt>
                <c:pt idx="7131">
                  <c:v>4643.4131349999998</c:v>
                </c:pt>
                <c:pt idx="7132">
                  <c:v>6217.2580120000002</c:v>
                </c:pt>
                <c:pt idx="7133">
                  <c:v>11373.988520000001</c:v>
                </c:pt>
                <c:pt idx="7134">
                  <c:v>10861.71019</c:v>
                </c:pt>
                <c:pt idx="7135">
                  <c:v>8569.3643900000006</c:v>
                </c:pt>
                <c:pt idx="7136">
                  <c:v>2410.3557259999998</c:v>
                </c:pt>
                <c:pt idx="7137">
                  <c:v>14057.421249999999</c:v>
                </c:pt>
                <c:pt idx="7138">
                  <c:v>4872.5773019999997</c:v>
                </c:pt>
                <c:pt idx="7139">
                  <c:v>9031.2148589999997</c:v>
                </c:pt>
                <c:pt idx="7140">
                  <c:v>2993.1176829999999</c:v>
                </c:pt>
                <c:pt idx="7141">
                  <c:v>5846.5205880000003</c:v>
                </c:pt>
                <c:pt idx="7142">
                  <c:v>2589.43003</c:v>
                </c:pt>
                <c:pt idx="7143">
                  <c:v>6558.8801670000003</c:v>
                </c:pt>
                <c:pt idx="7144">
                  <c:v>8105.9960389999997</c:v>
                </c:pt>
                <c:pt idx="7145">
                  <c:v>7232.609391</c:v>
                </c:pt>
                <c:pt idx="7146">
                  <c:v>13599.924870000001</c:v>
                </c:pt>
                <c:pt idx="7147">
                  <c:v>5093.3797139999997</c:v>
                </c:pt>
                <c:pt idx="7148">
                  <c:v>6047.0251600000001</c:v>
                </c:pt>
                <c:pt idx="7149">
                  <c:v>7172.0701529999997</c:v>
                </c:pt>
                <c:pt idx="7150">
                  <c:v>3438.9493219999999</c:v>
                </c:pt>
                <c:pt idx="7151">
                  <c:v>5418.4638779999996</c:v>
                </c:pt>
                <c:pt idx="7152">
                  <c:v>7824.4922630000001</c:v>
                </c:pt>
                <c:pt idx="7153">
                  <c:v>7930.6025639999998</c:v>
                </c:pt>
                <c:pt idx="7154">
                  <c:v>9321.2848250000006</c:v>
                </c:pt>
                <c:pt idx="7155">
                  <c:v>2775.0800949999998</c:v>
                </c:pt>
                <c:pt idx="7156">
                  <c:v>5792.6663159999998</c:v>
                </c:pt>
                <c:pt idx="7157">
                  <c:v>3596.8301099999999</c:v>
                </c:pt>
                <c:pt idx="7158">
                  <c:v>14713.523289999999</c:v>
                </c:pt>
                <c:pt idx="7159">
                  <c:v>3071.784639</c:v>
                </c:pt>
                <c:pt idx="7160">
                  <c:v>8471.2925520000008</c:v>
                </c:pt>
                <c:pt idx="7161">
                  <c:v>7205.0195610000001</c:v>
                </c:pt>
                <c:pt idx="7162">
                  <c:v>11154.67599</c:v>
                </c:pt>
                <c:pt idx="7163">
                  <c:v>10168.27175</c:v>
                </c:pt>
                <c:pt idx="7164">
                  <c:v>5688.2049900000002</c:v>
                </c:pt>
                <c:pt idx="7165">
                  <c:v>5272.9320079999998</c:v>
                </c:pt>
                <c:pt idx="7166">
                  <c:v>13799.05459</c:v>
                </c:pt>
                <c:pt idx="7167">
                  <c:v>4167.9946669999999</c:v>
                </c:pt>
                <c:pt idx="7168">
                  <c:v>4242.6928200000002</c:v>
                </c:pt>
                <c:pt idx="7169">
                  <c:v>5736.4589299999998</c:v>
                </c:pt>
                <c:pt idx="7170">
                  <c:v>2679.6866249999998</c:v>
                </c:pt>
                <c:pt idx="7171">
                  <c:v>11828.614369999999</c:v>
                </c:pt>
                <c:pt idx="7172">
                  <c:v>11905.06754</c:v>
                </c:pt>
                <c:pt idx="7173">
                  <c:v>4212.8026</c:v>
                </c:pt>
                <c:pt idx="7174">
                  <c:v>5553.1867199999997</c:v>
                </c:pt>
                <c:pt idx="7175">
                  <c:v>6511.4676259999997</c:v>
                </c:pt>
                <c:pt idx="7176">
                  <c:v>4730.3552479999998</c:v>
                </c:pt>
                <c:pt idx="7177">
                  <c:v>2908.0208379999999</c:v>
                </c:pt>
                <c:pt idx="7178">
                  <c:v>4821.1564660000004</c:v>
                </c:pt>
                <c:pt idx="7179">
                  <c:v>2248.4496330000002</c:v>
                </c:pt>
                <c:pt idx="7180">
                  <c:v>5232.4549580000003</c:v>
                </c:pt>
                <c:pt idx="7181">
                  <c:v>2557.5855489999999</c:v>
                </c:pt>
                <c:pt idx="7182">
                  <c:v>5871.175279</c:v>
                </c:pt>
                <c:pt idx="7183">
                  <c:v>3681.9789949999999</c:v>
                </c:pt>
                <c:pt idx="7184">
                  <c:v>5918.0661280000004</c:v>
                </c:pt>
                <c:pt idx="7185">
                  <c:v>4984.6186550000002</c:v>
                </c:pt>
                <c:pt idx="7186">
                  <c:v>6637.2282379999997</c:v>
                </c:pt>
                <c:pt idx="7187">
                  <c:v>5979.7241610000001</c:v>
                </c:pt>
                <c:pt idx="7188">
                  <c:v>7736.457821</c:v>
                </c:pt>
                <c:pt idx="7189">
                  <c:v>5644.4748529999997</c:v>
                </c:pt>
                <c:pt idx="7190">
                  <c:v>6944.7399919999998</c:v>
                </c:pt>
                <c:pt idx="7191">
                  <c:v>7373.2259910000002</c:v>
                </c:pt>
                <c:pt idx="7192">
                  <c:v>13979.09014</c:v>
                </c:pt>
                <c:pt idx="7193">
                  <c:v>2395.9685669999999</c:v>
                </c:pt>
                <c:pt idx="7194">
                  <c:v>2387.8582809999998</c:v>
                </c:pt>
                <c:pt idx="7195">
                  <c:v>4883.3350680000003</c:v>
                </c:pt>
                <c:pt idx="7196">
                  <c:v>2491.3170239999999</c:v>
                </c:pt>
                <c:pt idx="7197">
                  <c:v>7372.2307289999999</c:v>
                </c:pt>
                <c:pt idx="7198">
                  <c:v>12625.279469999999</c:v>
                </c:pt>
                <c:pt idx="7199">
                  <c:v>5261.419836</c:v>
                </c:pt>
                <c:pt idx="7200">
                  <c:v>4895.811925</c:v>
                </c:pt>
                <c:pt idx="7201">
                  <c:v>4034.926461</c:v>
                </c:pt>
                <c:pt idx="7202">
                  <c:v>10179.71704</c:v>
                </c:pt>
                <c:pt idx="7203">
                  <c:v>10569.625470000001</c:v>
                </c:pt>
                <c:pt idx="7204">
                  <c:v>7842.8656639999999</c:v>
                </c:pt>
                <c:pt idx="7205">
                  <c:v>7942.4485480000003</c:v>
                </c:pt>
                <c:pt idx="7206">
                  <c:v>2602.2129650000002</c:v>
                </c:pt>
                <c:pt idx="7207">
                  <c:v>4112.841668</c:v>
                </c:pt>
                <c:pt idx="7208">
                  <c:v>5213.0688929999997</c:v>
                </c:pt>
                <c:pt idx="7209">
                  <c:v>2292.791874</c:v>
                </c:pt>
                <c:pt idx="7210">
                  <c:v>3933.8139930000002</c:v>
                </c:pt>
                <c:pt idx="7211">
                  <c:v>9234.2770259999998</c:v>
                </c:pt>
                <c:pt idx="7212">
                  <c:v>4650.0637630000001</c:v>
                </c:pt>
                <c:pt idx="7213">
                  <c:v>3954.3445339999998</c:v>
                </c:pt>
                <c:pt idx="7214">
                  <c:v>6953.9523509999999</c:v>
                </c:pt>
                <c:pt idx="7215">
                  <c:v>2876.7750850000002</c:v>
                </c:pt>
                <c:pt idx="7216">
                  <c:v>6265.3432990000001</c:v>
                </c:pt>
                <c:pt idx="7217">
                  <c:v>3145.4564890000001</c:v>
                </c:pt>
                <c:pt idx="7218">
                  <c:v>2688.8786089999999</c:v>
                </c:pt>
                <c:pt idx="7219">
                  <c:v>4749.1275210000003</c:v>
                </c:pt>
                <c:pt idx="7220">
                  <c:v>8364.5027929999997</c:v>
                </c:pt>
                <c:pt idx="7221">
                  <c:v>3450.328786</c:v>
                </c:pt>
                <c:pt idx="7222">
                  <c:v>2935.8382449999999</c:v>
                </c:pt>
                <c:pt idx="7223">
                  <c:v>2772.5021390000002</c:v>
                </c:pt>
                <c:pt idx="7224">
                  <c:v>3963.4032699999998</c:v>
                </c:pt>
                <c:pt idx="7225">
                  <c:v>8062.5461169999999</c:v>
                </c:pt>
                <c:pt idx="7226">
                  <c:v>7805.3128699999997</c:v>
                </c:pt>
                <c:pt idx="7227">
                  <c:v>4855.7736139999997</c:v>
                </c:pt>
                <c:pt idx="7228">
                  <c:v>2886.4516020000001</c:v>
                </c:pt>
                <c:pt idx="7229">
                  <c:v>2724.430809</c:v>
                </c:pt>
                <c:pt idx="7230">
                  <c:v>9976.2454899999993</c:v>
                </c:pt>
                <c:pt idx="7231">
                  <c:v>3755.2602510000002</c:v>
                </c:pt>
                <c:pt idx="7232">
                  <c:v>9642.2145290000008</c:v>
                </c:pt>
                <c:pt idx="7233">
                  <c:v>4573.9981340000004</c:v>
                </c:pt>
                <c:pt idx="7234">
                  <c:v>4017.0554849999999</c:v>
                </c:pt>
                <c:pt idx="7235">
                  <c:v>12052.886930000001</c:v>
                </c:pt>
                <c:pt idx="7236">
                  <c:v>2525.419695</c:v>
                </c:pt>
                <c:pt idx="7237">
                  <c:v>8207.7775980000006</c:v>
                </c:pt>
                <c:pt idx="7238">
                  <c:v>4569.8757999999998</c:v>
                </c:pt>
                <c:pt idx="7239">
                  <c:v>5191.0470109999997</c:v>
                </c:pt>
                <c:pt idx="7240">
                  <c:v>6271.3151559999997</c:v>
                </c:pt>
                <c:pt idx="7241">
                  <c:v>4619.4499219999998</c:v>
                </c:pt>
                <c:pt idx="7242">
                  <c:v>8571.4807180000007</c:v>
                </c:pt>
                <c:pt idx="7243">
                  <c:v>3245.4799849999999</c:v>
                </c:pt>
                <c:pt idx="7244">
                  <c:v>12489.21197</c:v>
                </c:pt>
                <c:pt idx="7245">
                  <c:v>3799.7462620000001</c:v>
                </c:pt>
                <c:pt idx="7246">
                  <c:v>10004.748740000001</c:v>
                </c:pt>
                <c:pt idx="7247">
                  <c:v>5577.669457</c:v>
                </c:pt>
                <c:pt idx="7248">
                  <c:v>3708.811428</c:v>
                </c:pt>
                <c:pt idx="7249">
                  <c:v>7203.1336259999998</c:v>
                </c:pt>
                <c:pt idx="7250">
                  <c:v>2649.658715</c:v>
                </c:pt>
                <c:pt idx="7251">
                  <c:v>6991.6141790000001</c:v>
                </c:pt>
                <c:pt idx="7252">
                  <c:v>3380.712383</c:v>
                </c:pt>
                <c:pt idx="7253">
                  <c:v>7416.4666649999999</c:v>
                </c:pt>
                <c:pt idx="7254">
                  <c:v>5605.3804170000003</c:v>
                </c:pt>
                <c:pt idx="7255">
                  <c:v>13749.37083</c:v>
                </c:pt>
                <c:pt idx="7256">
                  <c:v>2203.5884809999998</c:v>
                </c:pt>
                <c:pt idx="7257">
                  <c:v>3369.7121099999999</c:v>
                </c:pt>
                <c:pt idx="7258">
                  <c:v>7296.4932360000003</c:v>
                </c:pt>
                <c:pt idx="7259">
                  <c:v>7840.6467480000001</c:v>
                </c:pt>
                <c:pt idx="7260">
                  <c:v>14837.50253</c:v>
                </c:pt>
                <c:pt idx="7261">
                  <c:v>7441.0048429999997</c:v>
                </c:pt>
                <c:pt idx="7262">
                  <c:v>11981.98481</c:v>
                </c:pt>
                <c:pt idx="7263">
                  <c:v>4163.0408100000004</c:v>
                </c:pt>
                <c:pt idx="7264">
                  <c:v>8054.982035</c:v>
                </c:pt>
                <c:pt idx="7265">
                  <c:v>4048.7224259999998</c:v>
                </c:pt>
                <c:pt idx="7266">
                  <c:v>10288.924950000001</c:v>
                </c:pt>
                <c:pt idx="7267">
                  <c:v>5167.3571339999999</c:v>
                </c:pt>
                <c:pt idx="7268">
                  <c:v>5757.442258</c:v>
                </c:pt>
                <c:pt idx="7269">
                  <c:v>2487.777024</c:v>
                </c:pt>
                <c:pt idx="7270">
                  <c:v>14594.45235</c:v>
                </c:pt>
                <c:pt idx="7271">
                  <c:v>5320.3430980000003</c:v>
                </c:pt>
                <c:pt idx="7272">
                  <c:v>2442.2009210000001</c:v>
                </c:pt>
                <c:pt idx="7273">
                  <c:v>5142.3898060000001</c:v>
                </c:pt>
                <c:pt idx="7274">
                  <c:v>2511.9440479999998</c:v>
                </c:pt>
                <c:pt idx="7275">
                  <c:v>2629.3155489999999</c:v>
                </c:pt>
                <c:pt idx="7276">
                  <c:v>2449.128459</c:v>
                </c:pt>
                <c:pt idx="7277">
                  <c:v>4061.997378</c:v>
                </c:pt>
                <c:pt idx="7278">
                  <c:v>5252.5117879999998</c:v>
                </c:pt>
                <c:pt idx="7279">
                  <c:v>4372.194536</c:v>
                </c:pt>
                <c:pt idx="7280">
                  <c:v>15320.218720000001</c:v>
                </c:pt>
                <c:pt idx="7281">
                  <c:v>9657.5794979999991</c:v>
                </c:pt>
                <c:pt idx="7282">
                  <c:v>2472.4692089999999</c:v>
                </c:pt>
                <c:pt idx="7283">
                  <c:v>6191.4023120000002</c:v>
                </c:pt>
                <c:pt idx="7284">
                  <c:v>13583.624900000001</c:v>
                </c:pt>
                <c:pt idx="7285">
                  <c:v>2952.5813309999999</c:v>
                </c:pt>
                <c:pt idx="7286">
                  <c:v>4949.3894909999999</c:v>
                </c:pt>
                <c:pt idx="7287">
                  <c:v>8209.9246739999999</c:v>
                </c:pt>
                <c:pt idx="7288">
                  <c:v>4170.6873480000004</c:v>
                </c:pt>
                <c:pt idx="7289">
                  <c:v>2858.0874140000001</c:v>
                </c:pt>
                <c:pt idx="7290">
                  <c:v>6282.0824350000003</c:v>
                </c:pt>
                <c:pt idx="7291">
                  <c:v>2776.842204</c:v>
                </c:pt>
                <c:pt idx="7292">
                  <c:v>14194.154409999999</c:v>
                </c:pt>
                <c:pt idx="7293">
                  <c:v>9726.5510049999993</c:v>
                </c:pt>
                <c:pt idx="7294">
                  <c:v>8099.4661219999998</c:v>
                </c:pt>
                <c:pt idx="7295">
                  <c:v>5020.4739870000003</c:v>
                </c:pt>
                <c:pt idx="7296">
                  <c:v>4834.7104929999996</c:v>
                </c:pt>
                <c:pt idx="7297">
                  <c:v>11009.13049</c:v>
                </c:pt>
                <c:pt idx="7298">
                  <c:v>4502.2070009999998</c:v>
                </c:pt>
                <c:pt idx="7299">
                  <c:v>10570.7888</c:v>
                </c:pt>
                <c:pt idx="7300">
                  <c:v>10614.64457</c:v>
                </c:pt>
                <c:pt idx="7301">
                  <c:v>11436.42994</c:v>
                </c:pt>
                <c:pt idx="7302">
                  <c:v>4458.1133689999997</c:v>
                </c:pt>
                <c:pt idx="7303">
                  <c:v>5558.3142799999996</c:v>
                </c:pt>
                <c:pt idx="7304">
                  <c:v>5169.4993700000005</c:v>
                </c:pt>
                <c:pt idx="7305">
                  <c:v>7840.1657779999996</c:v>
                </c:pt>
                <c:pt idx="7306">
                  <c:v>5638.0463449999997</c:v>
                </c:pt>
                <c:pt idx="7307">
                  <c:v>7680.1478530000004</c:v>
                </c:pt>
                <c:pt idx="7308">
                  <c:v>8409.0676870000007</c:v>
                </c:pt>
                <c:pt idx="7309">
                  <c:v>12341.83389</c:v>
                </c:pt>
                <c:pt idx="7310">
                  <c:v>2611.1280280000001</c:v>
                </c:pt>
                <c:pt idx="7311">
                  <c:v>6081.4812910000001</c:v>
                </c:pt>
                <c:pt idx="7312">
                  <c:v>4416.3458620000001</c:v>
                </c:pt>
                <c:pt idx="7313">
                  <c:v>10932.214959999999</c:v>
                </c:pt>
                <c:pt idx="7314">
                  <c:v>5427.1745170000004</c:v>
                </c:pt>
                <c:pt idx="7315">
                  <c:v>6190.3168390000001</c:v>
                </c:pt>
                <c:pt idx="7316">
                  <c:v>4523.7523810000002</c:v>
                </c:pt>
                <c:pt idx="7317">
                  <c:v>2482.38724</c:v>
                </c:pt>
                <c:pt idx="7318">
                  <c:v>6903.9465319999999</c:v>
                </c:pt>
                <c:pt idx="7319">
                  <c:v>8482.4567709999992</c:v>
                </c:pt>
                <c:pt idx="7320">
                  <c:v>8490.2849850000002</c:v>
                </c:pt>
                <c:pt idx="7321">
                  <c:v>8886.6106849999996</c:v>
                </c:pt>
                <c:pt idx="7322">
                  <c:v>4670.9537229999996</c:v>
                </c:pt>
                <c:pt idx="7323">
                  <c:v>10209.9339</c:v>
                </c:pt>
                <c:pt idx="7324">
                  <c:v>4118.5885539999999</c:v>
                </c:pt>
                <c:pt idx="7325">
                  <c:v>7409.5863719999998</c:v>
                </c:pt>
                <c:pt idx="7326">
                  <c:v>3803.79853</c:v>
                </c:pt>
                <c:pt idx="7327">
                  <c:v>12157.32992</c:v>
                </c:pt>
                <c:pt idx="7328">
                  <c:v>8219.3587559999996</c:v>
                </c:pt>
                <c:pt idx="7329">
                  <c:v>4803.2400699999998</c:v>
                </c:pt>
                <c:pt idx="7330">
                  <c:v>10865.86075</c:v>
                </c:pt>
                <c:pt idx="7331">
                  <c:v>3425.7311500000001</c:v>
                </c:pt>
                <c:pt idx="7332">
                  <c:v>8609.1582149999995</c:v>
                </c:pt>
                <c:pt idx="7333">
                  <c:v>4605.0366459999996</c:v>
                </c:pt>
                <c:pt idx="7334">
                  <c:v>3465.52691</c:v>
                </c:pt>
                <c:pt idx="7335">
                  <c:v>2478.1802050000001</c:v>
                </c:pt>
                <c:pt idx="7336">
                  <c:v>5792.4395880000002</c:v>
                </c:pt>
                <c:pt idx="7337">
                  <c:v>5548.031892</c:v>
                </c:pt>
                <c:pt idx="7338">
                  <c:v>3443.3011259999998</c:v>
                </c:pt>
                <c:pt idx="7339">
                  <c:v>4529.0724909999999</c:v>
                </c:pt>
                <c:pt idx="7340">
                  <c:v>5597.1249600000001</c:v>
                </c:pt>
                <c:pt idx="7341">
                  <c:v>2616.6139029999999</c:v>
                </c:pt>
                <c:pt idx="7342">
                  <c:v>10506.88413</c:v>
                </c:pt>
                <c:pt idx="7343">
                  <c:v>10758.65568</c:v>
                </c:pt>
                <c:pt idx="7344">
                  <c:v>5498.6613010000001</c:v>
                </c:pt>
                <c:pt idx="7345">
                  <c:v>2791.8802580000001</c:v>
                </c:pt>
                <c:pt idx="7346">
                  <c:v>5176.1572990000004</c:v>
                </c:pt>
                <c:pt idx="7347">
                  <c:v>8166.8788979999999</c:v>
                </c:pt>
                <c:pt idx="7348">
                  <c:v>4267.076892</c:v>
                </c:pt>
                <c:pt idx="7349">
                  <c:v>5217.5132869999998</c:v>
                </c:pt>
                <c:pt idx="7350">
                  <c:v>7807.2161370000003</c:v>
                </c:pt>
                <c:pt idx="7351">
                  <c:v>5058.9271820000004</c:v>
                </c:pt>
                <c:pt idx="7352">
                  <c:v>7772.5792760000004</c:v>
                </c:pt>
                <c:pt idx="7353">
                  <c:v>11533.967060000001</c:v>
                </c:pt>
                <c:pt idx="7354">
                  <c:v>5073.2821260000001</c:v>
                </c:pt>
                <c:pt idx="7355">
                  <c:v>4636.5464700000002</c:v>
                </c:pt>
                <c:pt idx="7356">
                  <c:v>5296.8384820000001</c:v>
                </c:pt>
                <c:pt idx="7357">
                  <c:v>6273.9118740000004</c:v>
                </c:pt>
                <c:pt idx="7358">
                  <c:v>8002.3083329999999</c:v>
                </c:pt>
                <c:pt idx="7359">
                  <c:v>4723.8215879999998</c:v>
                </c:pt>
                <c:pt idx="7360">
                  <c:v>8436.3507079999999</c:v>
                </c:pt>
                <c:pt idx="7361">
                  <c:v>7153.2084249999998</c:v>
                </c:pt>
                <c:pt idx="7362">
                  <c:v>6990.6916430000001</c:v>
                </c:pt>
                <c:pt idx="7363">
                  <c:v>6375.0792330000004</c:v>
                </c:pt>
                <c:pt idx="7364">
                  <c:v>4971.7278919999999</c:v>
                </c:pt>
                <c:pt idx="7365">
                  <c:v>7611.949286</c:v>
                </c:pt>
                <c:pt idx="7366">
                  <c:v>2422.194555</c:v>
                </c:pt>
                <c:pt idx="7367">
                  <c:v>4647.423581</c:v>
                </c:pt>
                <c:pt idx="7368">
                  <c:v>7765.2281659999999</c:v>
                </c:pt>
                <c:pt idx="7369">
                  <c:v>6189.4439940000002</c:v>
                </c:pt>
                <c:pt idx="7370">
                  <c:v>3520.696547</c:v>
                </c:pt>
                <c:pt idx="7371">
                  <c:v>2678.457672</c:v>
                </c:pt>
                <c:pt idx="7372">
                  <c:v>6274.564531</c:v>
                </c:pt>
                <c:pt idx="7373">
                  <c:v>4650.0637630000001</c:v>
                </c:pt>
                <c:pt idx="7374">
                  <c:v>12010.937260000001</c:v>
                </c:pt>
                <c:pt idx="7375">
                  <c:v>10193.774230000001</c:v>
                </c:pt>
                <c:pt idx="7376">
                  <c:v>5294.2302470000004</c:v>
                </c:pt>
                <c:pt idx="7377">
                  <c:v>6274.4477049999996</c:v>
                </c:pt>
                <c:pt idx="7378">
                  <c:v>8007.3993760000003</c:v>
                </c:pt>
                <c:pt idx="7379">
                  <c:v>2666.9766850000001</c:v>
                </c:pt>
                <c:pt idx="7380">
                  <c:v>6595.1019210000004</c:v>
                </c:pt>
                <c:pt idx="7381">
                  <c:v>2243.4739070000001</c:v>
                </c:pt>
                <c:pt idx="7382">
                  <c:v>7423.9290080000001</c:v>
                </c:pt>
                <c:pt idx="7383">
                  <c:v>4627.0907289999996</c:v>
                </c:pt>
                <c:pt idx="7384">
                  <c:v>4413.2553989999997</c:v>
                </c:pt>
                <c:pt idx="7385">
                  <c:v>3163.283136</c:v>
                </c:pt>
                <c:pt idx="7386">
                  <c:v>4908.1244290000004</c:v>
                </c:pt>
                <c:pt idx="7387">
                  <c:v>7850.5903989999997</c:v>
                </c:pt>
                <c:pt idx="7388">
                  <c:v>3210.4173770000002</c:v>
                </c:pt>
                <c:pt idx="7389">
                  <c:v>5387.4097700000002</c:v>
                </c:pt>
                <c:pt idx="7390">
                  <c:v>2472.4692089999999</c:v>
                </c:pt>
                <c:pt idx="7391">
                  <c:v>5403.5863559999998</c:v>
                </c:pt>
                <c:pt idx="7392">
                  <c:v>7627.4315319999996</c:v>
                </c:pt>
                <c:pt idx="7393">
                  <c:v>7540.3901589999996</c:v>
                </c:pt>
                <c:pt idx="7394">
                  <c:v>2617.704041</c:v>
                </c:pt>
                <c:pt idx="7395">
                  <c:v>7212.1438630000002</c:v>
                </c:pt>
                <c:pt idx="7396">
                  <c:v>6671.7666360000003</c:v>
                </c:pt>
                <c:pt idx="7397">
                  <c:v>5677.6420840000001</c:v>
                </c:pt>
                <c:pt idx="7398">
                  <c:v>2960.5670439999999</c:v>
                </c:pt>
                <c:pt idx="7399">
                  <c:v>2446.6815379999998</c:v>
                </c:pt>
                <c:pt idx="7400">
                  <c:v>7659.7172200000005</c:v>
                </c:pt>
                <c:pt idx="7401">
                  <c:v>4533.7336409999998</c:v>
                </c:pt>
                <c:pt idx="7402">
                  <c:v>2355.2813890000002</c:v>
                </c:pt>
                <c:pt idx="7403">
                  <c:v>14316.84569</c:v>
                </c:pt>
                <c:pt idx="7404">
                  <c:v>10179.71704</c:v>
                </c:pt>
                <c:pt idx="7405">
                  <c:v>8129.5110000000004</c:v>
                </c:pt>
                <c:pt idx="7406">
                  <c:v>13272.227919999999</c:v>
                </c:pt>
                <c:pt idx="7407">
                  <c:v>4606.2697699999999</c:v>
                </c:pt>
                <c:pt idx="7408">
                  <c:v>15114.402410000001</c:v>
                </c:pt>
                <c:pt idx="7409">
                  <c:v>4782.3498749999999</c:v>
                </c:pt>
                <c:pt idx="7410">
                  <c:v>6317.3735569999999</c:v>
                </c:pt>
                <c:pt idx="7411">
                  <c:v>9585.5012569999999</c:v>
                </c:pt>
                <c:pt idx="7412">
                  <c:v>10130.93442</c:v>
                </c:pt>
                <c:pt idx="7413">
                  <c:v>7343.5279200000004</c:v>
                </c:pt>
                <c:pt idx="7414">
                  <c:v>7699.6321029999999</c:v>
                </c:pt>
                <c:pt idx="7415">
                  <c:v>5739.8238060000003</c:v>
                </c:pt>
                <c:pt idx="7416">
                  <c:v>3874.8685399999999</c:v>
                </c:pt>
                <c:pt idx="7417">
                  <c:v>8112.3238430000001</c:v>
                </c:pt>
                <c:pt idx="7418">
                  <c:v>2707.4295360000001</c:v>
                </c:pt>
                <c:pt idx="7419">
                  <c:v>5686.9610009999997</c:v>
                </c:pt>
                <c:pt idx="7420">
                  <c:v>7381.6230050000004</c:v>
                </c:pt>
                <c:pt idx="7421">
                  <c:v>2724.2622919999999</c:v>
                </c:pt>
                <c:pt idx="7422">
                  <c:v>9075.7682139999997</c:v>
                </c:pt>
                <c:pt idx="7423">
                  <c:v>2756.543334</c:v>
                </c:pt>
                <c:pt idx="7424">
                  <c:v>8382.4783920000009</c:v>
                </c:pt>
                <c:pt idx="7425">
                  <c:v>7868.0982000000004</c:v>
                </c:pt>
                <c:pt idx="7426">
                  <c:v>2851.645994</c:v>
                </c:pt>
                <c:pt idx="7427">
                  <c:v>7615.3696650000002</c:v>
                </c:pt>
                <c:pt idx="7428">
                  <c:v>5658.5312480000002</c:v>
                </c:pt>
                <c:pt idx="7429">
                  <c:v>4307.4648880000004</c:v>
                </c:pt>
                <c:pt idx="7430">
                  <c:v>4820.7045840000001</c:v>
                </c:pt>
                <c:pt idx="7431">
                  <c:v>8754.1604299999999</c:v>
                </c:pt>
                <c:pt idx="7432">
                  <c:v>7259.328982</c:v>
                </c:pt>
                <c:pt idx="7433">
                  <c:v>2675.0294909999998</c:v>
                </c:pt>
                <c:pt idx="7434">
                  <c:v>3305.1298769999999</c:v>
                </c:pt>
                <c:pt idx="7435">
                  <c:v>8984.0400210000007</c:v>
                </c:pt>
                <c:pt idx="7436">
                  <c:v>3567.5037550000002</c:v>
                </c:pt>
                <c:pt idx="7437">
                  <c:v>3352.8705199999999</c:v>
                </c:pt>
                <c:pt idx="7438">
                  <c:v>5169.4993700000005</c:v>
                </c:pt>
                <c:pt idx="7439">
                  <c:v>8564.7682260000001</c:v>
                </c:pt>
                <c:pt idx="7440">
                  <c:v>8028.484649</c:v>
                </c:pt>
                <c:pt idx="7441">
                  <c:v>9000.4395459999996</c:v>
                </c:pt>
                <c:pt idx="7442">
                  <c:v>11638.89947</c:v>
                </c:pt>
                <c:pt idx="7443">
                  <c:v>7376.7953719999996</c:v>
                </c:pt>
                <c:pt idx="7444">
                  <c:v>7892.0881069999996</c:v>
                </c:pt>
                <c:pt idx="7445">
                  <c:v>5548.031892</c:v>
                </c:pt>
                <c:pt idx="7446">
                  <c:v>8319.5292000000009</c:v>
                </c:pt>
                <c:pt idx="7447">
                  <c:v>13770.97618</c:v>
                </c:pt>
                <c:pt idx="7448">
                  <c:v>5225.2537769999999</c:v>
                </c:pt>
                <c:pt idx="7449">
                  <c:v>7485.3564690000003</c:v>
                </c:pt>
                <c:pt idx="7450">
                  <c:v>2639.6441709999999</c:v>
                </c:pt>
                <c:pt idx="7451">
                  <c:v>8085.4485450000002</c:v>
                </c:pt>
                <c:pt idx="7452">
                  <c:v>12316.796979999999</c:v>
                </c:pt>
                <c:pt idx="7453">
                  <c:v>5568.9475339999999</c:v>
                </c:pt>
                <c:pt idx="7454">
                  <c:v>3571.8283099999999</c:v>
                </c:pt>
                <c:pt idx="7455">
                  <c:v>3350.2442850000002</c:v>
                </c:pt>
                <c:pt idx="7456">
                  <c:v>2716.1902930000001</c:v>
                </c:pt>
                <c:pt idx="7457">
                  <c:v>2272.4472289999999</c:v>
                </c:pt>
                <c:pt idx="7458">
                  <c:v>2849.2524669999998</c:v>
                </c:pt>
                <c:pt idx="7459">
                  <c:v>5328.320299</c:v>
                </c:pt>
                <c:pt idx="7460">
                  <c:v>4679.9777279999998</c:v>
                </c:pt>
                <c:pt idx="7461">
                  <c:v>5345.2011169999996</c:v>
                </c:pt>
                <c:pt idx="7462">
                  <c:v>2437.0844860000002</c:v>
                </c:pt>
                <c:pt idx="7463">
                  <c:v>4637.5446469999997</c:v>
                </c:pt>
                <c:pt idx="7464">
                  <c:v>8804.5849020000005</c:v>
                </c:pt>
                <c:pt idx="7465">
                  <c:v>2438.6898040000001</c:v>
                </c:pt>
                <c:pt idx="7466">
                  <c:v>4736.3479900000002</c:v>
                </c:pt>
                <c:pt idx="7467">
                  <c:v>5608.1557229999999</c:v>
                </c:pt>
                <c:pt idx="7468">
                  <c:v>6465.2237459999997</c:v>
                </c:pt>
                <c:pt idx="7469">
                  <c:v>2435.2455770000001</c:v>
                </c:pt>
                <c:pt idx="7470">
                  <c:v>2111.9933289999999</c:v>
                </c:pt>
                <c:pt idx="7471">
                  <c:v>2347.5918019999999</c:v>
                </c:pt>
                <c:pt idx="7472">
                  <c:v>3636.5615670000002</c:v>
                </c:pt>
                <c:pt idx="7473">
                  <c:v>5692.6844659999997</c:v>
                </c:pt>
                <c:pt idx="7474">
                  <c:v>4041.2417580000001</c:v>
                </c:pt>
                <c:pt idx="7475">
                  <c:v>7756.174223</c:v>
                </c:pt>
                <c:pt idx="7476">
                  <c:v>3151.1621300000002</c:v>
                </c:pt>
                <c:pt idx="7477">
                  <c:v>7198.4150330000002</c:v>
                </c:pt>
                <c:pt idx="7478">
                  <c:v>5263.9216340000003</c:v>
                </c:pt>
                <c:pt idx="7479">
                  <c:v>4347.1598519999998</c:v>
                </c:pt>
                <c:pt idx="7480">
                  <c:v>2884.6367789999999</c:v>
                </c:pt>
                <c:pt idx="7481">
                  <c:v>6906.2019030000001</c:v>
                </c:pt>
                <c:pt idx="7482">
                  <c:v>4450.2205029999996</c:v>
                </c:pt>
                <c:pt idx="7483">
                  <c:v>5246.2783749999999</c:v>
                </c:pt>
                <c:pt idx="7484">
                  <c:v>2744.7354300000002</c:v>
                </c:pt>
                <c:pt idx="7485">
                  <c:v>5543.8026920000002</c:v>
                </c:pt>
                <c:pt idx="7486">
                  <c:v>6013.0380729999997</c:v>
                </c:pt>
                <c:pt idx="7487">
                  <c:v>3650.5762370000002</c:v>
                </c:pt>
                <c:pt idx="7488">
                  <c:v>2520.8186110000001</c:v>
                </c:pt>
                <c:pt idx="7489">
                  <c:v>5169.4993700000005</c:v>
                </c:pt>
                <c:pt idx="7490">
                  <c:v>2395.5700000000002</c:v>
                </c:pt>
                <c:pt idx="7491">
                  <c:v>3031.5878120000002</c:v>
                </c:pt>
                <c:pt idx="7492">
                  <c:v>11790.49617</c:v>
                </c:pt>
                <c:pt idx="7493">
                  <c:v>6755.0762759999998</c:v>
                </c:pt>
                <c:pt idx="7494">
                  <c:v>11315.203729999999</c:v>
                </c:pt>
                <c:pt idx="7495">
                  <c:v>8207.7025159999994</c:v>
                </c:pt>
                <c:pt idx="7496">
                  <c:v>5332.6150129999996</c:v>
                </c:pt>
                <c:pt idx="7497">
                  <c:v>3087.4325490000001</c:v>
                </c:pt>
                <c:pt idx="7498">
                  <c:v>4652.5954890000003</c:v>
                </c:pt>
                <c:pt idx="7499">
                  <c:v>2489.7512969999998</c:v>
                </c:pt>
                <c:pt idx="7500">
                  <c:v>2668.731444</c:v>
                </c:pt>
                <c:pt idx="7501">
                  <c:v>8257.0145319999992</c:v>
                </c:pt>
                <c:pt idx="7502">
                  <c:v>12465.92416</c:v>
                </c:pt>
                <c:pt idx="7503">
                  <c:v>6743.1267909999997</c:v>
                </c:pt>
                <c:pt idx="7504">
                  <c:v>2883.1654119999998</c:v>
                </c:pt>
                <c:pt idx="7505">
                  <c:v>4686.4696739999999</c:v>
                </c:pt>
                <c:pt idx="7506">
                  <c:v>6057.0720799999999</c:v>
                </c:pt>
                <c:pt idx="7507">
                  <c:v>6895.3099890000003</c:v>
                </c:pt>
                <c:pt idx="7508">
                  <c:v>9549.1138129999999</c:v>
                </c:pt>
                <c:pt idx="7509">
                  <c:v>10593.59462</c:v>
                </c:pt>
                <c:pt idx="7510">
                  <c:v>7735.4655279999997</c:v>
                </c:pt>
                <c:pt idx="7511">
                  <c:v>2306.4278129999998</c:v>
                </c:pt>
                <c:pt idx="7512">
                  <c:v>5096.6732229999998</c:v>
                </c:pt>
                <c:pt idx="7513">
                  <c:v>3226.790317</c:v>
                </c:pt>
                <c:pt idx="7514">
                  <c:v>5896.5365309999997</c:v>
                </c:pt>
                <c:pt idx="7515">
                  <c:v>13869.92705</c:v>
                </c:pt>
                <c:pt idx="7516">
                  <c:v>7716.4393449999998</c:v>
                </c:pt>
                <c:pt idx="7517">
                  <c:v>6439.7790160000004</c:v>
                </c:pt>
                <c:pt idx="7518">
                  <c:v>9718.4635689999996</c:v>
                </c:pt>
                <c:pt idx="7519">
                  <c:v>12759.27844</c:v>
                </c:pt>
                <c:pt idx="7520">
                  <c:v>5926.9809619999996</c:v>
                </c:pt>
                <c:pt idx="7521">
                  <c:v>11389.94398</c:v>
                </c:pt>
                <c:pt idx="7522">
                  <c:v>3497.4830750000001</c:v>
                </c:pt>
                <c:pt idx="7523">
                  <c:v>9476.9019549999994</c:v>
                </c:pt>
                <c:pt idx="7524">
                  <c:v>9853.7731930000009</c:v>
                </c:pt>
                <c:pt idx="7525">
                  <c:v>8099.4002700000001</c:v>
                </c:pt>
                <c:pt idx="7526">
                  <c:v>8507.8324730000004</c:v>
                </c:pt>
                <c:pt idx="7527">
                  <c:v>5360.5570660000003</c:v>
                </c:pt>
                <c:pt idx="7528">
                  <c:v>5431.2136250000003</c:v>
                </c:pt>
                <c:pt idx="7529">
                  <c:v>9048.9834470000005</c:v>
                </c:pt>
                <c:pt idx="7530">
                  <c:v>4359.74197</c:v>
                </c:pt>
                <c:pt idx="7531">
                  <c:v>2889.0876539999999</c:v>
                </c:pt>
                <c:pt idx="7532">
                  <c:v>3056.2172959999998</c:v>
                </c:pt>
                <c:pt idx="7533">
                  <c:v>13815.780199999999</c:v>
                </c:pt>
                <c:pt idx="7534">
                  <c:v>5116.7275790000003</c:v>
                </c:pt>
                <c:pt idx="7535">
                  <c:v>10033.282810000001</c:v>
                </c:pt>
                <c:pt idx="7536">
                  <c:v>2772.8357529999998</c:v>
                </c:pt>
                <c:pt idx="7537">
                  <c:v>2647.5197410000001</c:v>
                </c:pt>
                <c:pt idx="7538">
                  <c:v>4038.8648029999999</c:v>
                </c:pt>
                <c:pt idx="7539">
                  <c:v>7781.8984899999996</c:v>
                </c:pt>
                <c:pt idx="7540">
                  <c:v>5285.314179</c:v>
                </c:pt>
                <c:pt idx="7541">
                  <c:v>3107.5886489999998</c:v>
                </c:pt>
                <c:pt idx="7542">
                  <c:v>5780.1821970000001</c:v>
                </c:pt>
                <c:pt idx="7543">
                  <c:v>2329.4590579999999</c:v>
                </c:pt>
                <c:pt idx="7544">
                  <c:v>4589.9405960000004</c:v>
                </c:pt>
                <c:pt idx="7545">
                  <c:v>4428.031583</c:v>
                </c:pt>
                <c:pt idx="7546">
                  <c:v>10881.77039</c:v>
                </c:pt>
                <c:pt idx="7547">
                  <c:v>5412.6966039999998</c:v>
                </c:pt>
                <c:pt idx="7548">
                  <c:v>8382.6301179999991</c:v>
                </c:pt>
                <c:pt idx="7549">
                  <c:v>4834.7104929999996</c:v>
                </c:pt>
                <c:pt idx="7550">
                  <c:v>2430.8708240000001</c:v>
                </c:pt>
                <c:pt idx="7551">
                  <c:v>14651.615299999999</c:v>
                </c:pt>
                <c:pt idx="7552">
                  <c:v>5073.2821260000001</c:v>
                </c:pt>
                <c:pt idx="7553">
                  <c:v>5520.4761749999998</c:v>
                </c:pt>
                <c:pt idx="7554">
                  <c:v>6008.184526</c:v>
                </c:pt>
                <c:pt idx="7555">
                  <c:v>2429.374554</c:v>
                </c:pt>
                <c:pt idx="7556">
                  <c:v>3452.0295489999999</c:v>
                </c:pt>
                <c:pt idx="7557">
                  <c:v>4109.3103940000001</c:v>
                </c:pt>
                <c:pt idx="7558">
                  <c:v>8714.9221350000007</c:v>
                </c:pt>
                <c:pt idx="7559">
                  <c:v>8110.3056079999997</c:v>
                </c:pt>
                <c:pt idx="7560">
                  <c:v>3669.8326299999999</c:v>
                </c:pt>
                <c:pt idx="7561">
                  <c:v>3893.3052809999999</c:v>
                </c:pt>
                <c:pt idx="7562">
                  <c:v>2496.4763849999999</c:v>
                </c:pt>
                <c:pt idx="7563">
                  <c:v>4629.9706020000003</c:v>
                </c:pt>
                <c:pt idx="7564">
                  <c:v>4940.1242519999996</c:v>
                </c:pt>
                <c:pt idx="7565">
                  <c:v>2754.461855</c:v>
                </c:pt>
                <c:pt idx="7566">
                  <c:v>2953.797658</c:v>
                </c:pt>
                <c:pt idx="7567">
                  <c:v>6198.7930720000004</c:v>
                </c:pt>
                <c:pt idx="7568">
                  <c:v>12176.00621</c:v>
                </c:pt>
                <c:pt idx="7569">
                  <c:v>4035.0092840000002</c:v>
                </c:pt>
                <c:pt idx="7570">
                  <c:v>2954.3875859999998</c:v>
                </c:pt>
                <c:pt idx="7571">
                  <c:v>5204.6461600000002</c:v>
                </c:pt>
                <c:pt idx="7572">
                  <c:v>8100.243093</c:v>
                </c:pt>
                <c:pt idx="7573">
                  <c:v>4443.631711</c:v>
                </c:pt>
                <c:pt idx="7574">
                  <c:v>7503.367741</c:v>
                </c:pt>
                <c:pt idx="7575">
                  <c:v>2548.5091750000001</c:v>
                </c:pt>
                <c:pt idx="7576">
                  <c:v>2473.3682250000002</c:v>
                </c:pt>
                <c:pt idx="7577">
                  <c:v>4538.1174540000002</c:v>
                </c:pt>
                <c:pt idx="7578">
                  <c:v>7663.514373</c:v>
                </c:pt>
                <c:pt idx="7579">
                  <c:v>4177.2881530000004</c:v>
                </c:pt>
                <c:pt idx="7580">
                  <c:v>11776.003779999999</c:v>
                </c:pt>
                <c:pt idx="7581">
                  <c:v>3996.7721649999999</c:v>
                </c:pt>
                <c:pt idx="7582">
                  <c:v>5490.7750230000001</c:v>
                </c:pt>
                <c:pt idx="7583">
                  <c:v>12989.81806</c:v>
                </c:pt>
                <c:pt idx="7584">
                  <c:v>4599.7592290000002</c:v>
                </c:pt>
                <c:pt idx="7585">
                  <c:v>2351.8786749999999</c:v>
                </c:pt>
                <c:pt idx="7586">
                  <c:v>2903.2422449999999</c:v>
                </c:pt>
                <c:pt idx="7587">
                  <c:v>3807.5284929999998</c:v>
                </c:pt>
                <c:pt idx="7588">
                  <c:v>8310.7047320000001</c:v>
                </c:pt>
                <c:pt idx="7589">
                  <c:v>8962.7959840000003</c:v>
                </c:pt>
                <c:pt idx="7590">
                  <c:v>12157.541300000001</c:v>
                </c:pt>
                <c:pt idx="7591">
                  <c:v>8788.5320179999999</c:v>
                </c:pt>
                <c:pt idx="7592">
                  <c:v>5093.4791910000004</c:v>
                </c:pt>
                <c:pt idx="7593">
                  <c:v>5377.9079599999995</c:v>
                </c:pt>
                <c:pt idx="7594">
                  <c:v>5635.7463959999995</c:v>
                </c:pt>
                <c:pt idx="7595">
                  <c:v>3514.212939</c:v>
                </c:pt>
                <c:pt idx="7596">
                  <c:v>4386.2775579999998</c:v>
                </c:pt>
                <c:pt idx="7597">
                  <c:v>7294.5816000000004</c:v>
                </c:pt>
                <c:pt idx="7598">
                  <c:v>2415.0638159999999</c:v>
                </c:pt>
                <c:pt idx="7599">
                  <c:v>4693.7511279999999</c:v>
                </c:pt>
                <c:pt idx="7600">
                  <c:v>7481.8255920000001</c:v>
                </c:pt>
                <c:pt idx="7601">
                  <c:v>5953.3529570000001</c:v>
                </c:pt>
                <c:pt idx="7602">
                  <c:v>3890.9641539999998</c:v>
                </c:pt>
                <c:pt idx="7603">
                  <c:v>5352.218989</c:v>
                </c:pt>
                <c:pt idx="7604">
                  <c:v>8105.8148300000003</c:v>
                </c:pt>
                <c:pt idx="7605">
                  <c:v>3509.9688059999999</c:v>
                </c:pt>
                <c:pt idx="7606">
                  <c:v>8434.1190380000007</c:v>
                </c:pt>
                <c:pt idx="7607">
                  <c:v>4254.6206689999999</c:v>
                </c:pt>
                <c:pt idx="7608">
                  <c:v>2839.945741</c:v>
                </c:pt>
                <c:pt idx="7609">
                  <c:v>2580.8498989999998</c:v>
                </c:pt>
                <c:pt idx="7610">
                  <c:v>14435.673650000001</c:v>
                </c:pt>
                <c:pt idx="7611">
                  <c:v>12731.95161</c:v>
                </c:pt>
                <c:pt idx="7612">
                  <c:v>2398.3541970000001</c:v>
                </c:pt>
                <c:pt idx="7613">
                  <c:v>6182.6188430000002</c:v>
                </c:pt>
                <c:pt idx="7614">
                  <c:v>9431.3768180000006</c:v>
                </c:pt>
                <c:pt idx="7615">
                  <c:v>4651.2842899999996</c:v>
                </c:pt>
                <c:pt idx="7616">
                  <c:v>12168.744919999999</c:v>
                </c:pt>
                <c:pt idx="7617">
                  <c:v>3237.3051869999999</c:v>
                </c:pt>
                <c:pt idx="7618">
                  <c:v>9416.4746689999993</c:v>
                </c:pt>
                <c:pt idx="7619">
                  <c:v>2506.360995</c:v>
                </c:pt>
                <c:pt idx="7620">
                  <c:v>5272.0050789999996</c:v>
                </c:pt>
                <c:pt idx="7621">
                  <c:v>5246.2783749999999</c:v>
                </c:pt>
                <c:pt idx="7622">
                  <c:v>10611.56172</c:v>
                </c:pt>
                <c:pt idx="7623">
                  <c:v>2249.8748030000002</c:v>
                </c:pt>
                <c:pt idx="7624">
                  <c:v>2816.7560020000001</c:v>
                </c:pt>
                <c:pt idx="7625">
                  <c:v>4751.2809479999996</c:v>
                </c:pt>
                <c:pt idx="7626">
                  <c:v>8421.5168479999993</c:v>
                </c:pt>
                <c:pt idx="7627">
                  <c:v>4660.3995729999997</c:v>
                </c:pt>
                <c:pt idx="7628">
                  <c:v>6843.8489710000003</c:v>
                </c:pt>
                <c:pt idx="7629">
                  <c:v>9223.9871440000006</c:v>
                </c:pt>
                <c:pt idx="7630">
                  <c:v>4938.7276599999996</c:v>
                </c:pt>
                <c:pt idx="7631">
                  <c:v>15114.402410000001</c:v>
                </c:pt>
                <c:pt idx="7632">
                  <c:v>5037.953998</c:v>
                </c:pt>
                <c:pt idx="7633">
                  <c:v>5097.3186569999998</c:v>
                </c:pt>
                <c:pt idx="7634">
                  <c:v>8906.9914329999992</c:v>
                </c:pt>
                <c:pt idx="7635">
                  <c:v>9095.1523500000003</c:v>
                </c:pt>
                <c:pt idx="7636">
                  <c:v>4898.9573309999996</c:v>
                </c:pt>
                <c:pt idx="7637">
                  <c:v>2916.3807969999998</c:v>
                </c:pt>
                <c:pt idx="7638">
                  <c:v>5729.855012</c:v>
                </c:pt>
                <c:pt idx="7639">
                  <c:v>12280.766610000001</c:v>
                </c:pt>
                <c:pt idx="7640">
                  <c:v>2472.4692089999999</c:v>
                </c:pt>
                <c:pt idx="7641">
                  <c:v>4698.3458639999999</c:v>
                </c:pt>
                <c:pt idx="7642">
                  <c:v>7950.1782370000001</c:v>
                </c:pt>
                <c:pt idx="7643">
                  <c:v>3299.3393390000001</c:v>
                </c:pt>
                <c:pt idx="7644">
                  <c:v>7506.7793650000003</c:v>
                </c:pt>
                <c:pt idx="7645">
                  <c:v>7123.6945990000004</c:v>
                </c:pt>
                <c:pt idx="7646">
                  <c:v>8008.0959940000002</c:v>
                </c:pt>
                <c:pt idx="7647">
                  <c:v>5318.8966399999999</c:v>
                </c:pt>
                <c:pt idx="7648">
                  <c:v>5483.8908499999998</c:v>
                </c:pt>
                <c:pt idx="7649">
                  <c:v>7244.497284</c:v>
                </c:pt>
                <c:pt idx="7650">
                  <c:v>8945.6893980000004</c:v>
                </c:pt>
                <c:pt idx="7651">
                  <c:v>8441.6670840000006</c:v>
                </c:pt>
                <c:pt idx="7652">
                  <c:v>2798.834343</c:v>
                </c:pt>
                <c:pt idx="7653">
                  <c:v>7522.9007039999997</c:v>
                </c:pt>
                <c:pt idx="7654">
                  <c:v>2594.7935000000002</c:v>
                </c:pt>
                <c:pt idx="7655">
                  <c:v>8991.1241859999991</c:v>
                </c:pt>
                <c:pt idx="7656">
                  <c:v>2332.0952280000001</c:v>
                </c:pt>
                <c:pt idx="7657">
                  <c:v>9244.3518810000005</c:v>
                </c:pt>
                <c:pt idx="7658">
                  <c:v>6290.6992490000002</c:v>
                </c:pt>
                <c:pt idx="7659">
                  <c:v>9880.0971410000002</c:v>
                </c:pt>
                <c:pt idx="7660">
                  <c:v>11790.49617</c:v>
                </c:pt>
                <c:pt idx="7661">
                  <c:v>5477.2060719999999</c:v>
                </c:pt>
                <c:pt idx="7662">
                  <c:v>4014.332715</c:v>
                </c:pt>
                <c:pt idx="7663">
                  <c:v>3674.56826</c:v>
                </c:pt>
                <c:pt idx="7664">
                  <c:v>4714.0447329999997</c:v>
                </c:pt>
                <c:pt idx="7665">
                  <c:v>2754.143877</c:v>
                </c:pt>
                <c:pt idx="7666">
                  <c:v>4563.859434</c:v>
                </c:pt>
                <c:pt idx="7667">
                  <c:v>7430.3476810000002</c:v>
                </c:pt>
                <c:pt idx="7668">
                  <c:v>2644.9834839999999</c:v>
                </c:pt>
                <c:pt idx="7669">
                  <c:v>2397.036098</c:v>
                </c:pt>
                <c:pt idx="7670">
                  <c:v>5207.6804959999999</c:v>
                </c:pt>
                <c:pt idx="7671">
                  <c:v>5907.078117</c:v>
                </c:pt>
                <c:pt idx="7672">
                  <c:v>5044.8572290000002</c:v>
                </c:pt>
                <c:pt idx="7673">
                  <c:v>3090.1323600000001</c:v>
                </c:pt>
                <c:pt idx="7674">
                  <c:v>8514.3949940000002</c:v>
                </c:pt>
                <c:pt idx="7675">
                  <c:v>3515.4565729999999</c:v>
                </c:pt>
                <c:pt idx="7676">
                  <c:v>4726.8693270000003</c:v>
                </c:pt>
                <c:pt idx="7677">
                  <c:v>5284.5095330000004</c:v>
                </c:pt>
                <c:pt idx="7678">
                  <c:v>2990.3309949999998</c:v>
                </c:pt>
                <c:pt idx="7679">
                  <c:v>3548.0717249999998</c:v>
                </c:pt>
                <c:pt idx="7680">
                  <c:v>6371.3204610000003</c:v>
                </c:pt>
                <c:pt idx="7681">
                  <c:v>5372.3519669999996</c:v>
                </c:pt>
                <c:pt idx="7682">
                  <c:v>5165.2023680000002</c:v>
                </c:pt>
                <c:pt idx="7683">
                  <c:v>8264.7478630000005</c:v>
                </c:pt>
                <c:pt idx="7684">
                  <c:v>5193.7705720000004</c:v>
                </c:pt>
                <c:pt idx="7685">
                  <c:v>8099.5712130000002</c:v>
                </c:pt>
                <c:pt idx="7686">
                  <c:v>8845.0737059999992</c:v>
                </c:pt>
                <c:pt idx="7687">
                  <c:v>8295.9772709999997</c:v>
                </c:pt>
                <c:pt idx="7688">
                  <c:v>9344.4316220000001</c:v>
                </c:pt>
                <c:pt idx="7689">
                  <c:v>5081.7419760000002</c:v>
                </c:pt>
                <c:pt idx="7690">
                  <c:v>5363.5310170000002</c:v>
                </c:pt>
                <c:pt idx="7691">
                  <c:v>2429.600516</c:v>
                </c:pt>
                <c:pt idx="7692">
                  <c:v>7183.0711149999997</c:v>
                </c:pt>
                <c:pt idx="7693">
                  <c:v>5376.8873199999998</c:v>
                </c:pt>
                <c:pt idx="7694">
                  <c:v>7019.1771859999999</c:v>
                </c:pt>
                <c:pt idx="7695">
                  <c:v>7079.1702370000003</c:v>
                </c:pt>
                <c:pt idx="7696">
                  <c:v>2415.8348500000002</c:v>
                </c:pt>
                <c:pt idx="7697">
                  <c:v>8193.1605280000003</c:v>
                </c:pt>
                <c:pt idx="7698">
                  <c:v>6952.6511870000004</c:v>
                </c:pt>
                <c:pt idx="7699">
                  <c:v>7465.9805560000004</c:v>
                </c:pt>
                <c:pt idx="7700">
                  <c:v>13220.80421</c:v>
                </c:pt>
                <c:pt idx="7701">
                  <c:v>4014.9185000000002</c:v>
                </c:pt>
                <c:pt idx="7702">
                  <c:v>8744.7271729999993</c:v>
                </c:pt>
                <c:pt idx="7703">
                  <c:v>5948.9889599999997</c:v>
                </c:pt>
                <c:pt idx="7704">
                  <c:v>5520.1499690000001</c:v>
                </c:pt>
                <c:pt idx="7705">
                  <c:v>5040.7754340000001</c:v>
                </c:pt>
                <c:pt idx="7706">
                  <c:v>5654.5930449999996</c:v>
                </c:pt>
                <c:pt idx="7707">
                  <c:v>8896.5002650000006</c:v>
                </c:pt>
                <c:pt idx="7708">
                  <c:v>8715.9454690000002</c:v>
                </c:pt>
                <c:pt idx="7709">
                  <c:v>7868.808884</c:v>
                </c:pt>
                <c:pt idx="7710">
                  <c:v>6878.0084029999998</c:v>
                </c:pt>
                <c:pt idx="7711">
                  <c:v>6411.6753040000003</c:v>
                </c:pt>
                <c:pt idx="7712">
                  <c:v>10144.3094</c:v>
                </c:pt>
                <c:pt idx="7713">
                  <c:v>8575.9617190000008</c:v>
                </c:pt>
                <c:pt idx="7714">
                  <c:v>4510.5426079999997</c:v>
                </c:pt>
                <c:pt idx="7715">
                  <c:v>3746.7516249999999</c:v>
                </c:pt>
                <c:pt idx="7716">
                  <c:v>5479.5550810000004</c:v>
                </c:pt>
                <c:pt idx="7717">
                  <c:v>7164.0119969999996</c:v>
                </c:pt>
                <c:pt idx="7718">
                  <c:v>13265.510389999999</c:v>
                </c:pt>
                <c:pt idx="7719">
                  <c:v>5246.2783749999999</c:v>
                </c:pt>
                <c:pt idx="7720">
                  <c:v>4556.0683179999996</c:v>
                </c:pt>
                <c:pt idx="7721">
                  <c:v>2751.2502089999998</c:v>
                </c:pt>
                <c:pt idx="7722">
                  <c:v>2914.0946100000001</c:v>
                </c:pt>
                <c:pt idx="7723">
                  <c:v>5824.7670250000001</c:v>
                </c:pt>
                <c:pt idx="7724">
                  <c:v>5755.1821399999999</c:v>
                </c:pt>
                <c:pt idx="7725">
                  <c:v>2424.6907759999999</c:v>
                </c:pt>
                <c:pt idx="7726">
                  <c:v>5138.2449980000001</c:v>
                </c:pt>
                <c:pt idx="7727">
                  <c:v>6047.0251600000001</c:v>
                </c:pt>
                <c:pt idx="7728">
                  <c:v>6106.4687450000001</c:v>
                </c:pt>
                <c:pt idx="7729">
                  <c:v>3329.887725</c:v>
                </c:pt>
                <c:pt idx="7730">
                  <c:v>5095.3659930000003</c:v>
                </c:pt>
                <c:pt idx="7731">
                  <c:v>4471.7478760000004</c:v>
                </c:pt>
                <c:pt idx="7732">
                  <c:v>8773.5075479999996</c:v>
                </c:pt>
                <c:pt idx="7733">
                  <c:v>10351.372649999999</c:v>
                </c:pt>
                <c:pt idx="7734">
                  <c:v>10408.968650000001</c:v>
                </c:pt>
                <c:pt idx="7735">
                  <c:v>8201.3300330000002</c:v>
                </c:pt>
                <c:pt idx="7736">
                  <c:v>2248.4496330000002</c:v>
                </c:pt>
                <c:pt idx="7737">
                  <c:v>5205.0248419999998</c:v>
                </c:pt>
                <c:pt idx="7738">
                  <c:v>15306.133959999999</c:v>
                </c:pt>
                <c:pt idx="7739">
                  <c:v>8002.3083329999999</c:v>
                </c:pt>
                <c:pt idx="7740">
                  <c:v>4553.1855569999998</c:v>
                </c:pt>
                <c:pt idx="7741">
                  <c:v>5354.3655349999999</c:v>
                </c:pt>
                <c:pt idx="7742">
                  <c:v>7449.855125</c:v>
                </c:pt>
                <c:pt idx="7743">
                  <c:v>3112.049841</c:v>
                </c:pt>
                <c:pt idx="7744">
                  <c:v>4386.2775579999998</c:v>
                </c:pt>
                <c:pt idx="7745">
                  <c:v>4865.8482180000001</c:v>
                </c:pt>
                <c:pt idx="7746">
                  <c:v>6993.380588</c:v>
                </c:pt>
                <c:pt idx="7747">
                  <c:v>5860.4830899999997</c:v>
                </c:pt>
                <c:pt idx="7748">
                  <c:v>9115.5716900000007</c:v>
                </c:pt>
                <c:pt idx="7749">
                  <c:v>5300.6863940000003</c:v>
                </c:pt>
                <c:pt idx="7750">
                  <c:v>3630.269217</c:v>
                </c:pt>
                <c:pt idx="7751">
                  <c:v>8819.0189339999997</c:v>
                </c:pt>
                <c:pt idx="7752">
                  <c:v>5389.4994649999999</c:v>
                </c:pt>
                <c:pt idx="7753">
                  <c:v>3123.0809939999999</c:v>
                </c:pt>
                <c:pt idx="7754">
                  <c:v>2435.3215449999998</c:v>
                </c:pt>
                <c:pt idx="7755">
                  <c:v>8754.2334040000005</c:v>
                </c:pt>
                <c:pt idx="7756">
                  <c:v>2628.5630959999999</c:v>
                </c:pt>
                <c:pt idx="7757">
                  <c:v>6669.184698</c:v>
                </c:pt>
                <c:pt idx="7758">
                  <c:v>6765.8005320000002</c:v>
                </c:pt>
                <c:pt idx="7759">
                  <c:v>10013.77995</c:v>
                </c:pt>
                <c:pt idx="7760">
                  <c:v>11288.172039999999</c:v>
                </c:pt>
                <c:pt idx="7761">
                  <c:v>4686.4696739999999</c:v>
                </c:pt>
                <c:pt idx="7762">
                  <c:v>7131.7312910000001</c:v>
                </c:pt>
                <c:pt idx="7763">
                  <c:v>9051.7121609999995</c:v>
                </c:pt>
                <c:pt idx="7764">
                  <c:v>5306.1627410000001</c:v>
                </c:pt>
                <c:pt idx="7765">
                  <c:v>5133.635886</c:v>
                </c:pt>
                <c:pt idx="7766">
                  <c:v>11124.60499</c:v>
                </c:pt>
                <c:pt idx="7767">
                  <c:v>7285.1039129999999</c:v>
                </c:pt>
                <c:pt idx="7768">
                  <c:v>14627.92807</c:v>
                </c:pt>
                <c:pt idx="7769">
                  <c:v>4298.3785669999997</c:v>
                </c:pt>
                <c:pt idx="7770">
                  <c:v>5018.894421</c:v>
                </c:pt>
                <c:pt idx="7771">
                  <c:v>7200.6648770000002</c:v>
                </c:pt>
                <c:pt idx="7772">
                  <c:v>9591.0282530000004</c:v>
                </c:pt>
                <c:pt idx="7773">
                  <c:v>3240.6675310000001</c:v>
                </c:pt>
                <c:pt idx="7774">
                  <c:v>8906.5060900000008</c:v>
                </c:pt>
                <c:pt idx="7775">
                  <c:v>2499.0365510000001</c:v>
                </c:pt>
                <c:pt idx="7776">
                  <c:v>8167.9923220000001</c:v>
                </c:pt>
                <c:pt idx="7777">
                  <c:v>5811.6118500000002</c:v>
                </c:pt>
                <c:pt idx="7778">
                  <c:v>5260.623466</c:v>
                </c:pt>
                <c:pt idx="7779">
                  <c:v>8869.6311430000005</c:v>
                </c:pt>
                <c:pt idx="7780">
                  <c:v>2878.8469409999998</c:v>
                </c:pt>
                <c:pt idx="7781">
                  <c:v>2810.9570530000001</c:v>
                </c:pt>
                <c:pt idx="7782">
                  <c:v>2701.0397189999999</c:v>
                </c:pt>
                <c:pt idx="7783">
                  <c:v>2449.5800479999998</c:v>
                </c:pt>
                <c:pt idx="7784">
                  <c:v>9445.9259849999999</c:v>
                </c:pt>
                <c:pt idx="7785">
                  <c:v>4414.5776880000003</c:v>
                </c:pt>
                <c:pt idx="7786">
                  <c:v>6785.5363340000004</c:v>
                </c:pt>
                <c:pt idx="7787">
                  <c:v>3600.9343260000001</c:v>
                </c:pt>
                <c:pt idx="7788">
                  <c:v>7452.9391910000004</c:v>
                </c:pt>
                <c:pt idx="7789">
                  <c:v>12723.153109999999</c:v>
                </c:pt>
                <c:pt idx="7790">
                  <c:v>4312.642503</c:v>
                </c:pt>
                <c:pt idx="7791">
                  <c:v>12148.940979999999</c:v>
                </c:pt>
                <c:pt idx="7792">
                  <c:v>3549.7474659999998</c:v>
                </c:pt>
                <c:pt idx="7793">
                  <c:v>6153.3948380000002</c:v>
                </c:pt>
                <c:pt idx="7794">
                  <c:v>6272.4168229999996</c:v>
                </c:pt>
                <c:pt idx="7795">
                  <c:v>2851.1611210000001</c:v>
                </c:pt>
                <c:pt idx="7796">
                  <c:v>6781.1256720000001</c:v>
                </c:pt>
                <c:pt idx="7797">
                  <c:v>4985.2392250000003</c:v>
                </c:pt>
                <c:pt idx="7798">
                  <c:v>6725.0437469999997</c:v>
                </c:pt>
                <c:pt idx="7799">
                  <c:v>5838.8991500000002</c:v>
                </c:pt>
                <c:pt idx="7800">
                  <c:v>12206.89208</c:v>
                </c:pt>
                <c:pt idx="7801">
                  <c:v>14196.96535</c:v>
                </c:pt>
                <c:pt idx="7802">
                  <c:v>2670.7978210000001</c:v>
                </c:pt>
                <c:pt idx="7803">
                  <c:v>8033.9108619999997</c:v>
                </c:pt>
                <c:pt idx="7804">
                  <c:v>9685.5429769999992</c:v>
                </c:pt>
                <c:pt idx="7805">
                  <c:v>10453.255800000001</c:v>
                </c:pt>
                <c:pt idx="7806">
                  <c:v>5406.6948540000003</c:v>
                </c:pt>
                <c:pt idx="7807">
                  <c:v>2671.1666489999998</c:v>
                </c:pt>
                <c:pt idx="7808">
                  <c:v>3531.3481649999999</c:v>
                </c:pt>
                <c:pt idx="7809">
                  <c:v>4835.5695050000004</c:v>
                </c:pt>
                <c:pt idx="7810">
                  <c:v>13422.06378</c:v>
                </c:pt>
                <c:pt idx="7811">
                  <c:v>2424.2246620000001</c:v>
                </c:pt>
                <c:pt idx="7812">
                  <c:v>2983.1104140000002</c:v>
                </c:pt>
                <c:pt idx="7813">
                  <c:v>14723.40712</c:v>
                </c:pt>
                <c:pt idx="7814">
                  <c:v>8438.4637829999992</c:v>
                </c:pt>
                <c:pt idx="7815">
                  <c:v>14435.673650000001</c:v>
                </c:pt>
                <c:pt idx="7816">
                  <c:v>2690.0697540000001</c:v>
                </c:pt>
                <c:pt idx="7817">
                  <c:v>7948.5447510000004</c:v>
                </c:pt>
                <c:pt idx="7818">
                  <c:v>11378.88711</c:v>
                </c:pt>
                <c:pt idx="7819">
                  <c:v>5219.7540449999997</c:v>
                </c:pt>
                <c:pt idx="7820">
                  <c:v>9486.0370050000001</c:v>
                </c:pt>
                <c:pt idx="7821">
                  <c:v>4762.557323</c:v>
                </c:pt>
                <c:pt idx="7822">
                  <c:v>4975.1710419999999</c:v>
                </c:pt>
                <c:pt idx="7823">
                  <c:v>4422.615495</c:v>
                </c:pt>
                <c:pt idx="7824">
                  <c:v>4849.6979449999999</c:v>
                </c:pt>
                <c:pt idx="7825">
                  <c:v>8518.5491189999993</c:v>
                </c:pt>
                <c:pt idx="7826">
                  <c:v>5194.6548839999996</c:v>
                </c:pt>
                <c:pt idx="7827">
                  <c:v>2538.6263199999999</c:v>
                </c:pt>
                <c:pt idx="7828">
                  <c:v>14070.63897</c:v>
                </c:pt>
                <c:pt idx="7829">
                  <c:v>2748.9337340000002</c:v>
                </c:pt>
                <c:pt idx="7830">
                  <c:v>6006.2116109999997</c:v>
                </c:pt>
                <c:pt idx="7831">
                  <c:v>3286.4409150000001</c:v>
                </c:pt>
                <c:pt idx="7832">
                  <c:v>2648.3504630000002</c:v>
                </c:pt>
                <c:pt idx="7833">
                  <c:v>7194.2330910000001</c:v>
                </c:pt>
                <c:pt idx="7834">
                  <c:v>11435.231239999999</c:v>
                </c:pt>
                <c:pt idx="7835">
                  <c:v>4064.1075289999999</c:v>
                </c:pt>
                <c:pt idx="7836">
                  <c:v>5893.3689059999997</c:v>
                </c:pt>
                <c:pt idx="7837">
                  <c:v>8256.2978000000003</c:v>
                </c:pt>
                <c:pt idx="7838">
                  <c:v>8061.1987980000004</c:v>
                </c:pt>
                <c:pt idx="7839">
                  <c:v>9333.0760009999995</c:v>
                </c:pt>
                <c:pt idx="7840">
                  <c:v>2460.167359</c:v>
                </c:pt>
                <c:pt idx="7841">
                  <c:v>4929.5496990000001</c:v>
                </c:pt>
                <c:pt idx="7842">
                  <c:v>2866.8249289999999</c:v>
                </c:pt>
                <c:pt idx="7843">
                  <c:v>8429.491575</c:v>
                </c:pt>
                <c:pt idx="7844">
                  <c:v>8052.2435079999996</c:v>
                </c:pt>
                <c:pt idx="7845">
                  <c:v>4916.4797170000002</c:v>
                </c:pt>
                <c:pt idx="7846">
                  <c:v>5386.969384</c:v>
                </c:pt>
                <c:pt idx="7847">
                  <c:v>3508.9058110000001</c:v>
                </c:pt>
                <c:pt idx="7848">
                  <c:v>6511.1031629999998</c:v>
                </c:pt>
                <c:pt idx="7849">
                  <c:v>4335.6767380000001</c:v>
                </c:pt>
                <c:pt idx="7850">
                  <c:v>3673.5257320000001</c:v>
                </c:pt>
                <c:pt idx="7851">
                  <c:v>7426.4629269999996</c:v>
                </c:pt>
                <c:pt idx="7852">
                  <c:v>2640.4889050000002</c:v>
                </c:pt>
                <c:pt idx="7853">
                  <c:v>4889.7653639999999</c:v>
                </c:pt>
                <c:pt idx="7854">
                  <c:v>10537.40467</c:v>
                </c:pt>
                <c:pt idx="7855">
                  <c:v>6385.6178520000003</c:v>
                </c:pt>
                <c:pt idx="7856">
                  <c:v>4564.512659</c:v>
                </c:pt>
                <c:pt idx="7857">
                  <c:v>4772.9438479999999</c:v>
                </c:pt>
                <c:pt idx="7858">
                  <c:v>10387.245989999999</c:v>
                </c:pt>
                <c:pt idx="7859">
                  <c:v>4984.6186550000002</c:v>
                </c:pt>
                <c:pt idx="7860">
                  <c:v>6600.4779509999998</c:v>
                </c:pt>
                <c:pt idx="7861">
                  <c:v>2591.7497979999998</c:v>
                </c:pt>
                <c:pt idx="7862">
                  <c:v>8355.6429279999993</c:v>
                </c:pt>
                <c:pt idx="7863">
                  <c:v>5142.0455300000003</c:v>
                </c:pt>
                <c:pt idx="7864">
                  <c:v>5205.256308</c:v>
                </c:pt>
                <c:pt idx="7865">
                  <c:v>14816.951590000001</c:v>
                </c:pt>
                <c:pt idx="7866">
                  <c:v>12812.438980000001</c:v>
                </c:pt>
                <c:pt idx="7867">
                  <c:v>2472.2272929999999</c:v>
                </c:pt>
                <c:pt idx="7868">
                  <c:v>9336.1234949999998</c:v>
                </c:pt>
                <c:pt idx="7869">
                  <c:v>14980.046259999999</c:v>
                </c:pt>
                <c:pt idx="7870">
                  <c:v>4773.6562789999998</c:v>
                </c:pt>
                <c:pt idx="7871">
                  <c:v>4698.5213519999998</c:v>
                </c:pt>
                <c:pt idx="7872">
                  <c:v>3491.2616200000002</c:v>
                </c:pt>
                <c:pt idx="7873">
                  <c:v>4505.842815</c:v>
                </c:pt>
                <c:pt idx="7874">
                  <c:v>5765.502751</c:v>
                </c:pt>
                <c:pt idx="7875">
                  <c:v>7685.6521679999996</c:v>
                </c:pt>
                <c:pt idx="7876">
                  <c:v>2309.8767929999999</c:v>
                </c:pt>
                <c:pt idx="7877">
                  <c:v>6582.286333</c:v>
                </c:pt>
                <c:pt idx="7878">
                  <c:v>2860.4409179999998</c:v>
                </c:pt>
                <c:pt idx="7879">
                  <c:v>5039.4353440000004</c:v>
                </c:pt>
                <c:pt idx="7880">
                  <c:v>3979.2826409999998</c:v>
                </c:pt>
                <c:pt idx="7881">
                  <c:v>6273.9118740000004</c:v>
                </c:pt>
                <c:pt idx="7882">
                  <c:v>14435.673650000001</c:v>
                </c:pt>
                <c:pt idx="7883">
                  <c:v>6872.0435120000002</c:v>
                </c:pt>
                <c:pt idx="7884">
                  <c:v>7613.7060140000003</c:v>
                </c:pt>
                <c:pt idx="7885">
                  <c:v>6369.2623549999998</c:v>
                </c:pt>
                <c:pt idx="7886">
                  <c:v>14255.23041</c:v>
                </c:pt>
                <c:pt idx="7887">
                  <c:v>2469.0885060000001</c:v>
                </c:pt>
                <c:pt idx="7888">
                  <c:v>3451.2510600000001</c:v>
                </c:pt>
                <c:pt idx="7889">
                  <c:v>13736.1325</c:v>
                </c:pt>
                <c:pt idx="7890">
                  <c:v>6360.6495329999998</c:v>
                </c:pt>
                <c:pt idx="7891">
                  <c:v>4770.9841459999998</c:v>
                </c:pt>
                <c:pt idx="7892">
                  <c:v>10296.996499999999</c:v>
                </c:pt>
                <c:pt idx="7893">
                  <c:v>3237.9235450000001</c:v>
                </c:pt>
                <c:pt idx="7894">
                  <c:v>5254.0191420000001</c:v>
                </c:pt>
                <c:pt idx="7895">
                  <c:v>10129.50677</c:v>
                </c:pt>
                <c:pt idx="7896">
                  <c:v>2228.5252380000002</c:v>
                </c:pt>
                <c:pt idx="7897">
                  <c:v>2178.5201910000001</c:v>
                </c:pt>
                <c:pt idx="7898">
                  <c:v>14642.14003</c:v>
                </c:pt>
                <c:pt idx="7899">
                  <c:v>5049.7653090000003</c:v>
                </c:pt>
                <c:pt idx="7900">
                  <c:v>3544.541005</c:v>
                </c:pt>
                <c:pt idx="7901">
                  <c:v>3210.1362490000001</c:v>
                </c:pt>
                <c:pt idx="7902">
                  <c:v>4531.3662830000003</c:v>
                </c:pt>
                <c:pt idx="7903">
                  <c:v>3373.8692139999998</c:v>
                </c:pt>
                <c:pt idx="7904">
                  <c:v>5451.8022870000004</c:v>
                </c:pt>
                <c:pt idx="7905">
                  <c:v>3045.0581299999999</c:v>
                </c:pt>
                <c:pt idx="7906">
                  <c:v>2715.6874299999999</c:v>
                </c:pt>
                <c:pt idx="7907">
                  <c:v>3802.994357</c:v>
                </c:pt>
                <c:pt idx="7908">
                  <c:v>5498.9406790000003</c:v>
                </c:pt>
                <c:pt idx="7909">
                  <c:v>7901.4273890000004</c:v>
                </c:pt>
                <c:pt idx="7910">
                  <c:v>8596.5676280000007</c:v>
                </c:pt>
                <c:pt idx="7911">
                  <c:v>3964.5279970000001</c:v>
                </c:pt>
                <c:pt idx="7912">
                  <c:v>8262.6292489999996</c:v>
                </c:pt>
                <c:pt idx="7913">
                  <c:v>6676.7263139999995</c:v>
                </c:pt>
                <c:pt idx="7914">
                  <c:v>2750.8782839999999</c:v>
                </c:pt>
                <c:pt idx="7915">
                  <c:v>5495.1833219999999</c:v>
                </c:pt>
                <c:pt idx="7916">
                  <c:v>2471.278718</c:v>
                </c:pt>
                <c:pt idx="7917">
                  <c:v>4128.3858650000002</c:v>
                </c:pt>
                <c:pt idx="7918">
                  <c:v>15234.7459</c:v>
                </c:pt>
                <c:pt idx="7919">
                  <c:v>6366.2257749999999</c:v>
                </c:pt>
                <c:pt idx="7920">
                  <c:v>6575.4518840000001</c:v>
                </c:pt>
                <c:pt idx="7921">
                  <c:v>7425.2692440000001</c:v>
                </c:pt>
                <c:pt idx="7922">
                  <c:v>3924.4162769999998</c:v>
                </c:pt>
                <c:pt idx="7923">
                  <c:v>8660.8389740000002</c:v>
                </c:pt>
                <c:pt idx="7924">
                  <c:v>8130.6514470000002</c:v>
                </c:pt>
                <c:pt idx="7925">
                  <c:v>12751.27591</c:v>
                </c:pt>
                <c:pt idx="7926">
                  <c:v>4170.6873480000004</c:v>
                </c:pt>
                <c:pt idx="7927">
                  <c:v>6405.7389320000002</c:v>
                </c:pt>
                <c:pt idx="7928">
                  <c:v>3573.2918690000001</c:v>
                </c:pt>
                <c:pt idx="7929">
                  <c:v>9095.0498680000001</c:v>
                </c:pt>
                <c:pt idx="7930">
                  <c:v>4794.1163280000001</c:v>
                </c:pt>
                <c:pt idx="7931">
                  <c:v>14435.673650000001</c:v>
                </c:pt>
                <c:pt idx="7932">
                  <c:v>8166.5122510000001</c:v>
                </c:pt>
                <c:pt idx="7933">
                  <c:v>8807.6096579999994</c:v>
                </c:pt>
                <c:pt idx="7934">
                  <c:v>9061.6336499999998</c:v>
                </c:pt>
                <c:pt idx="7935">
                  <c:v>8256.2978000000003</c:v>
                </c:pt>
                <c:pt idx="7936">
                  <c:v>7050.9721659999996</c:v>
                </c:pt>
                <c:pt idx="7937">
                  <c:v>2409.7006999999999</c:v>
                </c:pt>
                <c:pt idx="7938">
                  <c:v>5519.5130749999998</c:v>
                </c:pt>
                <c:pt idx="7939">
                  <c:v>10090.408079999999</c:v>
                </c:pt>
                <c:pt idx="7940">
                  <c:v>2590.8401829999998</c:v>
                </c:pt>
                <c:pt idx="7941">
                  <c:v>4957.1611999999996</c:v>
                </c:pt>
                <c:pt idx="7942">
                  <c:v>4014.453113</c:v>
                </c:pt>
                <c:pt idx="7943">
                  <c:v>5601.1380609999997</c:v>
                </c:pt>
                <c:pt idx="7944">
                  <c:v>7370.6168399999997</c:v>
                </c:pt>
                <c:pt idx="7945">
                  <c:v>5384.7318160000004</c:v>
                </c:pt>
                <c:pt idx="7946">
                  <c:v>4050.2800569999999</c:v>
                </c:pt>
                <c:pt idx="7947">
                  <c:v>12765.777040000001</c:v>
                </c:pt>
                <c:pt idx="7948">
                  <c:v>9159.0057710000001</c:v>
                </c:pt>
                <c:pt idx="7949">
                  <c:v>5325.7245409999996</c:v>
                </c:pt>
                <c:pt idx="7950">
                  <c:v>11072.031929999999</c:v>
                </c:pt>
                <c:pt idx="7951">
                  <c:v>12851.42404</c:v>
                </c:pt>
                <c:pt idx="7952">
                  <c:v>8607.4820710000004</c:v>
                </c:pt>
                <c:pt idx="7953">
                  <c:v>4222.9776019999999</c:v>
                </c:pt>
                <c:pt idx="7954">
                  <c:v>9368.2710299999999</c:v>
                </c:pt>
                <c:pt idx="7955">
                  <c:v>4365.256633</c:v>
                </c:pt>
                <c:pt idx="7956">
                  <c:v>3384.4684259999999</c:v>
                </c:pt>
                <c:pt idx="7957">
                  <c:v>2409.003095</c:v>
                </c:pt>
                <c:pt idx="7958">
                  <c:v>7209.0883990000002</c:v>
                </c:pt>
                <c:pt idx="7959">
                  <c:v>3875.5411410000002</c:v>
                </c:pt>
                <c:pt idx="7960">
                  <c:v>2735.4692650000002</c:v>
                </c:pt>
                <c:pt idx="7961">
                  <c:v>3092.6327809999998</c:v>
                </c:pt>
                <c:pt idx="7962">
                  <c:v>5006.6095770000002</c:v>
                </c:pt>
                <c:pt idx="7963">
                  <c:v>14382.564630000001</c:v>
                </c:pt>
                <c:pt idx="7964">
                  <c:v>2762.8013390000001</c:v>
                </c:pt>
                <c:pt idx="7965">
                  <c:v>3997.476302</c:v>
                </c:pt>
                <c:pt idx="7966">
                  <c:v>5599.6685020000004</c:v>
                </c:pt>
                <c:pt idx="7967">
                  <c:v>4974.801539</c:v>
                </c:pt>
                <c:pt idx="7968">
                  <c:v>3435.6491780000001</c:v>
                </c:pt>
                <c:pt idx="7969">
                  <c:v>5574.6189009999998</c:v>
                </c:pt>
                <c:pt idx="7970">
                  <c:v>6889.5187610000003</c:v>
                </c:pt>
                <c:pt idx="7971">
                  <c:v>10986.22795</c:v>
                </c:pt>
                <c:pt idx="7972">
                  <c:v>5358.1633940000002</c:v>
                </c:pt>
                <c:pt idx="7973">
                  <c:v>8532.7182969999994</c:v>
                </c:pt>
                <c:pt idx="7974">
                  <c:v>4634.7301969999999</c:v>
                </c:pt>
                <c:pt idx="7975">
                  <c:v>8080.9480979999998</c:v>
                </c:pt>
                <c:pt idx="7976">
                  <c:v>5678.0501670000003</c:v>
                </c:pt>
                <c:pt idx="7977">
                  <c:v>5243.5382579999996</c:v>
                </c:pt>
                <c:pt idx="7978">
                  <c:v>12263.10529</c:v>
                </c:pt>
                <c:pt idx="7979">
                  <c:v>13447.371569999999</c:v>
                </c:pt>
                <c:pt idx="7980">
                  <c:v>2722.2107070000002</c:v>
                </c:pt>
                <c:pt idx="7981">
                  <c:v>7896.7064460000001</c:v>
                </c:pt>
                <c:pt idx="7982">
                  <c:v>2820.7410049999999</c:v>
                </c:pt>
                <c:pt idx="7983">
                  <c:v>6904.0811119999998</c:v>
                </c:pt>
                <c:pt idx="7984">
                  <c:v>7689.7142809999996</c:v>
                </c:pt>
                <c:pt idx="7985">
                  <c:v>4821.2130120000002</c:v>
                </c:pt>
                <c:pt idx="7986">
                  <c:v>4077.5011639999998</c:v>
                </c:pt>
                <c:pt idx="7987">
                  <c:v>2888.853662</c:v>
                </c:pt>
                <c:pt idx="7988">
                  <c:v>3653.1260900000002</c:v>
                </c:pt>
                <c:pt idx="7989">
                  <c:v>4836.747754</c:v>
                </c:pt>
                <c:pt idx="7990">
                  <c:v>13009.18057</c:v>
                </c:pt>
                <c:pt idx="7991">
                  <c:v>2612.528734</c:v>
                </c:pt>
                <c:pt idx="7992">
                  <c:v>8901.0557239999998</c:v>
                </c:pt>
                <c:pt idx="7993">
                  <c:v>4704.1761310000002</c:v>
                </c:pt>
                <c:pt idx="7994">
                  <c:v>6240.9035640000002</c:v>
                </c:pt>
                <c:pt idx="7995">
                  <c:v>8053.2688969999999</c:v>
                </c:pt>
                <c:pt idx="7996">
                  <c:v>5229.4457519999996</c:v>
                </c:pt>
                <c:pt idx="7997">
                  <c:v>5035.0352569999995</c:v>
                </c:pt>
                <c:pt idx="7998">
                  <c:v>5492.3884420000004</c:v>
                </c:pt>
                <c:pt idx="7999">
                  <c:v>2592.437797</c:v>
                </c:pt>
                <c:pt idx="8000">
                  <c:v>3657.5854490000002</c:v>
                </c:pt>
                <c:pt idx="8001">
                  <c:v>5319.3119129999995</c:v>
                </c:pt>
                <c:pt idx="8002">
                  <c:v>5977.4104649999999</c:v>
                </c:pt>
                <c:pt idx="8003">
                  <c:v>9298.8870110000007</c:v>
                </c:pt>
                <c:pt idx="8004">
                  <c:v>8725.2927670000008</c:v>
                </c:pt>
                <c:pt idx="8005">
                  <c:v>7687.2969869999997</c:v>
                </c:pt>
                <c:pt idx="8006">
                  <c:v>9150.1375989999997</c:v>
                </c:pt>
                <c:pt idx="8007">
                  <c:v>2775.671887</c:v>
                </c:pt>
                <c:pt idx="8008">
                  <c:v>4384.3486830000002</c:v>
                </c:pt>
                <c:pt idx="8009">
                  <c:v>7712.0574829999996</c:v>
                </c:pt>
                <c:pt idx="8010">
                  <c:v>11472.237010000001</c:v>
                </c:pt>
                <c:pt idx="8011">
                  <c:v>4118.5885539999999</c:v>
                </c:pt>
                <c:pt idx="8012">
                  <c:v>3450.0738289999999</c:v>
                </c:pt>
                <c:pt idx="8013">
                  <c:v>2536.8853650000001</c:v>
                </c:pt>
                <c:pt idx="8014">
                  <c:v>7330.1902209999998</c:v>
                </c:pt>
                <c:pt idx="8015">
                  <c:v>8886.2964240000001</c:v>
                </c:pt>
                <c:pt idx="8016">
                  <c:v>3193.1561109999998</c:v>
                </c:pt>
                <c:pt idx="8017">
                  <c:v>2698.6933640000002</c:v>
                </c:pt>
                <c:pt idx="8018">
                  <c:v>8151.7191089999997</c:v>
                </c:pt>
                <c:pt idx="8019">
                  <c:v>8622.8353750000006</c:v>
                </c:pt>
                <c:pt idx="8020">
                  <c:v>2784.9112380000001</c:v>
                </c:pt>
                <c:pt idx="8021">
                  <c:v>8936.3703569999998</c:v>
                </c:pt>
                <c:pt idx="8022">
                  <c:v>6480.0999439999996</c:v>
                </c:pt>
                <c:pt idx="8023">
                  <c:v>2449.7896110000001</c:v>
                </c:pt>
                <c:pt idx="8024">
                  <c:v>10524.71154</c:v>
                </c:pt>
                <c:pt idx="8025">
                  <c:v>5314.9585360000001</c:v>
                </c:pt>
                <c:pt idx="8026">
                  <c:v>3522.4803729999999</c:v>
                </c:pt>
                <c:pt idx="8027">
                  <c:v>8132.7027889999999</c:v>
                </c:pt>
                <c:pt idx="8028">
                  <c:v>4349.3087500000001</c:v>
                </c:pt>
                <c:pt idx="8029">
                  <c:v>3528.0442520000001</c:v>
                </c:pt>
                <c:pt idx="8030">
                  <c:v>8703.7271270000001</c:v>
                </c:pt>
                <c:pt idx="8031">
                  <c:v>8383.6770450000004</c:v>
                </c:pt>
                <c:pt idx="8032">
                  <c:v>3540.2062310000001</c:v>
                </c:pt>
                <c:pt idx="8033">
                  <c:v>5379.482798</c:v>
                </c:pt>
                <c:pt idx="8034">
                  <c:v>2944.7805290000001</c:v>
                </c:pt>
                <c:pt idx="8035">
                  <c:v>8028.1798820000004</c:v>
                </c:pt>
                <c:pt idx="8036">
                  <c:v>7522.0682290000004</c:v>
                </c:pt>
                <c:pt idx="8037">
                  <c:v>9470.0631020000001</c:v>
                </c:pt>
                <c:pt idx="8038">
                  <c:v>6674.1776840000002</c:v>
                </c:pt>
                <c:pt idx="8039">
                  <c:v>12694.888940000001</c:v>
                </c:pt>
                <c:pt idx="8040">
                  <c:v>3590.6936230000001</c:v>
                </c:pt>
                <c:pt idx="8041">
                  <c:v>3934.0994219999998</c:v>
                </c:pt>
                <c:pt idx="8042">
                  <c:v>11790.49617</c:v>
                </c:pt>
                <c:pt idx="8043">
                  <c:v>5267.7602569999999</c:v>
                </c:pt>
                <c:pt idx="8044">
                  <c:v>5745.9592400000001</c:v>
                </c:pt>
                <c:pt idx="8045">
                  <c:v>8845.1855329999999</c:v>
                </c:pt>
                <c:pt idx="8046">
                  <c:v>6570.9706050000004</c:v>
                </c:pt>
                <c:pt idx="8047">
                  <c:v>10212.019130000001</c:v>
                </c:pt>
                <c:pt idx="8048">
                  <c:v>2556.674379</c:v>
                </c:pt>
                <c:pt idx="8049">
                  <c:v>4904.4627540000001</c:v>
                </c:pt>
                <c:pt idx="8050">
                  <c:v>13931.35067</c:v>
                </c:pt>
                <c:pt idx="8051">
                  <c:v>7756.4379209999997</c:v>
                </c:pt>
                <c:pt idx="8052">
                  <c:v>11232.982099999999</c:v>
                </c:pt>
                <c:pt idx="8053">
                  <c:v>12487.58095</c:v>
                </c:pt>
                <c:pt idx="8054">
                  <c:v>13277.08425</c:v>
                </c:pt>
                <c:pt idx="8055">
                  <c:v>4448.5645990000003</c:v>
                </c:pt>
                <c:pt idx="8056">
                  <c:v>10732.50747</c:v>
                </c:pt>
                <c:pt idx="8057">
                  <c:v>7200.6648770000002</c:v>
                </c:pt>
                <c:pt idx="8058">
                  <c:v>2864.8203060000001</c:v>
                </c:pt>
                <c:pt idx="8059">
                  <c:v>5308.4344279999996</c:v>
                </c:pt>
                <c:pt idx="8060">
                  <c:v>4319.145955</c:v>
                </c:pt>
                <c:pt idx="8061">
                  <c:v>6556.0991979999999</c:v>
                </c:pt>
                <c:pt idx="8062">
                  <c:v>5705.8991029999997</c:v>
                </c:pt>
                <c:pt idx="8063">
                  <c:v>6656.1504699999996</c:v>
                </c:pt>
                <c:pt idx="8064">
                  <c:v>4905.3214820000003</c:v>
                </c:pt>
                <c:pt idx="8065">
                  <c:v>5620.587184</c:v>
                </c:pt>
                <c:pt idx="8066">
                  <c:v>8382.4783920000009</c:v>
                </c:pt>
                <c:pt idx="8067">
                  <c:v>2857.9927250000001</c:v>
                </c:pt>
                <c:pt idx="8068">
                  <c:v>4291.0564029999996</c:v>
                </c:pt>
                <c:pt idx="8069">
                  <c:v>4145.0234</c:v>
                </c:pt>
                <c:pt idx="8070">
                  <c:v>4005.7206660000002</c:v>
                </c:pt>
                <c:pt idx="8071">
                  <c:v>5143.8653610000001</c:v>
                </c:pt>
                <c:pt idx="8072">
                  <c:v>5100.0882009999996</c:v>
                </c:pt>
                <c:pt idx="8073">
                  <c:v>2708.0193359999998</c:v>
                </c:pt>
                <c:pt idx="8074">
                  <c:v>4563.8726029999998</c:v>
                </c:pt>
                <c:pt idx="8075">
                  <c:v>7442.5704470000001</c:v>
                </c:pt>
                <c:pt idx="8076">
                  <c:v>8418.5737840000002</c:v>
                </c:pt>
                <c:pt idx="8077">
                  <c:v>2486.4284069999999</c:v>
                </c:pt>
                <c:pt idx="8078">
                  <c:v>2866.5953880000002</c:v>
                </c:pt>
                <c:pt idx="8079">
                  <c:v>6638.1222959999996</c:v>
                </c:pt>
                <c:pt idx="8080">
                  <c:v>2530.7051369999999</c:v>
                </c:pt>
                <c:pt idx="8081">
                  <c:v>5556.2822809999998</c:v>
                </c:pt>
                <c:pt idx="8082">
                  <c:v>6264.6336000000001</c:v>
                </c:pt>
                <c:pt idx="8083">
                  <c:v>5639.4021409999996</c:v>
                </c:pt>
                <c:pt idx="8084">
                  <c:v>3903.383926</c:v>
                </c:pt>
                <c:pt idx="8085">
                  <c:v>3919.3667220000002</c:v>
                </c:pt>
                <c:pt idx="8086">
                  <c:v>2566.7822780000001</c:v>
                </c:pt>
                <c:pt idx="8087">
                  <c:v>2837.007353</c:v>
                </c:pt>
                <c:pt idx="8088">
                  <c:v>12741.847540000001</c:v>
                </c:pt>
                <c:pt idx="8089">
                  <c:v>8888.8868259999999</c:v>
                </c:pt>
                <c:pt idx="8090">
                  <c:v>4903.1311850000002</c:v>
                </c:pt>
                <c:pt idx="8091">
                  <c:v>2600.002868</c:v>
                </c:pt>
                <c:pt idx="8092">
                  <c:v>4341.3635549999999</c:v>
                </c:pt>
                <c:pt idx="8093">
                  <c:v>4298.6645420000004</c:v>
                </c:pt>
                <c:pt idx="8094">
                  <c:v>2698.048753</c:v>
                </c:pt>
                <c:pt idx="8095">
                  <c:v>5382.7618009999997</c:v>
                </c:pt>
                <c:pt idx="8096">
                  <c:v>5732.6866419999997</c:v>
                </c:pt>
                <c:pt idx="8097">
                  <c:v>7089.0460709999998</c:v>
                </c:pt>
                <c:pt idx="8098">
                  <c:v>8302.3211680000004</c:v>
                </c:pt>
                <c:pt idx="8099">
                  <c:v>5671.0946700000004</c:v>
                </c:pt>
                <c:pt idx="8100">
                  <c:v>3371.5284750000001</c:v>
                </c:pt>
                <c:pt idx="8101">
                  <c:v>2670.6359900000002</c:v>
                </c:pt>
                <c:pt idx="8102">
                  <c:v>14031.704680000001</c:v>
                </c:pt>
                <c:pt idx="8103">
                  <c:v>8314.306568</c:v>
                </c:pt>
                <c:pt idx="8104">
                  <c:v>7126.2639630000003</c:v>
                </c:pt>
                <c:pt idx="8105">
                  <c:v>7019.1771859999999</c:v>
                </c:pt>
                <c:pt idx="8106">
                  <c:v>3351.2134649999998</c:v>
                </c:pt>
                <c:pt idx="8107">
                  <c:v>4437.8420560000004</c:v>
                </c:pt>
                <c:pt idx="8108">
                  <c:v>5187.6539929999999</c:v>
                </c:pt>
                <c:pt idx="8109">
                  <c:v>4584.1370630000001</c:v>
                </c:pt>
                <c:pt idx="8110">
                  <c:v>5945.6168859999998</c:v>
                </c:pt>
                <c:pt idx="8111">
                  <c:v>4785.9093130000001</c:v>
                </c:pt>
                <c:pt idx="8112">
                  <c:v>7275.8945359999998</c:v>
                </c:pt>
                <c:pt idx="8113">
                  <c:v>4940.9409429999996</c:v>
                </c:pt>
                <c:pt idx="8114">
                  <c:v>7507.4553720000004</c:v>
                </c:pt>
                <c:pt idx="8115">
                  <c:v>2130.35457</c:v>
                </c:pt>
                <c:pt idx="8116">
                  <c:v>2907.4360299999998</c:v>
                </c:pt>
                <c:pt idx="8117">
                  <c:v>4916.4055520000002</c:v>
                </c:pt>
                <c:pt idx="8118">
                  <c:v>5067.5147989999996</c:v>
                </c:pt>
                <c:pt idx="8119">
                  <c:v>7822.3041510000003</c:v>
                </c:pt>
                <c:pt idx="8120">
                  <c:v>2897.2785349999999</c:v>
                </c:pt>
                <c:pt idx="8121">
                  <c:v>6273.9118740000004</c:v>
                </c:pt>
                <c:pt idx="8122">
                  <c:v>7614.8300650000001</c:v>
                </c:pt>
                <c:pt idx="8123">
                  <c:v>2117.9891469999998</c:v>
                </c:pt>
                <c:pt idx="8124">
                  <c:v>2290.6811710000002</c:v>
                </c:pt>
                <c:pt idx="8125">
                  <c:v>6521.368813</c:v>
                </c:pt>
                <c:pt idx="8126">
                  <c:v>5709.3587090000001</c:v>
                </c:pt>
                <c:pt idx="8127">
                  <c:v>2627.8314719999998</c:v>
                </c:pt>
                <c:pt idx="8128">
                  <c:v>3600.9343260000001</c:v>
                </c:pt>
                <c:pt idx="8129">
                  <c:v>6111.0532439999997</c:v>
                </c:pt>
                <c:pt idx="8130">
                  <c:v>2933.4980519999999</c:v>
                </c:pt>
                <c:pt idx="8131">
                  <c:v>4325.4912219999997</c:v>
                </c:pt>
                <c:pt idx="8132">
                  <c:v>4665.2450470000003</c:v>
                </c:pt>
                <c:pt idx="8133">
                  <c:v>7482.8510409999999</c:v>
                </c:pt>
                <c:pt idx="8134">
                  <c:v>4929.5496990000001</c:v>
                </c:pt>
                <c:pt idx="8135">
                  <c:v>2537.6675110000001</c:v>
                </c:pt>
                <c:pt idx="8136">
                  <c:v>5322.2916880000002</c:v>
                </c:pt>
                <c:pt idx="8137">
                  <c:v>2656.8466480000002</c:v>
                </c:pt>
                <c:pt idx="8138">
                  <c:v>11073.10572</c:v>
                </c:pt>
                <c:pt idx="8139">
                  <c:v>2499.4699139999998</c:v>
                </c:pt>
                <c:pt idx="8140">
                  <c:v>5386.5125850000004</c:v>
                </c:pt>
                <c:pt idx="8141">
                  <c:v>6656.2006780000002</c:v>
                </c:pt>
                <c:pt idx="8142">
                  <c:v>2702.6923350000002</c:v>
                </c:pt>
                <c:pt idx="8143">
                  <c:v>2567.3467390000001</c:v>
                </c:pt>
                <c:pt idx="8144">
                  <c:v>2776.7483419999999</c:v>
                </c:pt>
                <c:pt idx="8145">
                  <c:v>9065.2592600000007</c:v>
                </c:pt>
                <c:pt idx="8146">
                  <c:v>2982.1967020000002</c:v>
                </c:pt>
                <c:pt idx="8147">
                  <c:v>2736.3526630000001</c:v>
                </c:pt>
                <c:pt idx="8148">
                  <c:v>8996.7740749999994</c:v>
                </c:pt>
                <c:pt idx="8149">
                  <c:v>5850.4513859999997</c:v>
                </c:pt>
                <c:pt idx="8150">
                  <c:v>5843.614767</c:v>
                </c:pt>
                <c:pt idx="8151">
                  <c:v>4015.4008680000002</c:v>
                </c:pt>
                <c:pt idx="8152">
                  <c:v>10781.61334</c:v>
                </c:pt>
                <c:pt idx="8153">
                  <c:v>9191.7335490000005</c:v>
                </c:pt>
                <c:pt idx="8154">
                  <c:v>4711.038869</c:v>
                </c:pt>
                <c:pt idx="8155">
                  <c:v>7634.8552870000003</c:v>
                </c:pt>
                <c:pt idx="8156">
                  <c:v>12280.766610000001</c:v>
                </c:pt>
                <c:pt idx="8157">
                  <c:v>2980.010499</c:v>
                </c:pt>
                <c:pt idx="8158">
                  <c:v>12298.686299999999</c:v>
                </c:pt>
                <c:pt idx="8159">
                  <c:v>2843.1490610000001</c:v>
                </c:pt>
                <c:pt idx="8160">
                  <c:v>9498.4734719999997</c:v>
                </c:pt>
                <c:pt idx="8161">
                  <c:v>2224.555883</c:v>
                </c:pt>
                <c:pt idx="8162">
                  <c:v>7506.9648159999997</c:v>
                </c:pt>
                <c:pt idx="8163">
                  <c:v>5608.8191889999998</c:v>
                </c:pt>
                <c:pt idx="8164">
                  <c:v>2700.676449</c:v>
                </c:pt>
                <c:pt idx="8165">
                  <c:v>4130.3829539999997</c:v>
                </c:pt>
                <c:pt idx="8166">
                  <c:v>2966.9442640000002</c:v>
                </c:pt>
                <c:pt idx="8167">
                  <c:v>9594.2488979999998</c:v>
                </c:pt>
                <c:pt idx="8168">
                  <c:v>6761.1072679999997</c:v>
                </c:pt>
                <c:pt idx="8169">
                  <c:v>5747.2683470000002</c:v>
                </c:pt>
                <c:pt idx="8170">
                  <c:v>5048.5120370000004</c:v>
                </c:pt>
                <c:pt idx="8171">
                  <c:v>5714.5622919999996</c:v>
                </c:pt>
                <c:pt idx="8172">
                  <c:v>2230.275142</c:v>
                </c:pt>
                <c:pt idx="8173">
                  <c:v>7228.0053859999998</c:v>
                </c:pt>
                <c:pt idx="8174">
                  <c:v>4392.9825380000002</c:v>
                </c:pt>
                <c:pt idx="8175">
                  <c:v>3593.1264500000002</c:v>
                </c:pt>
                <c:pt idx="8176">
                  <c:v>6679.1396059999997</c:v>
                </c:pt>
                <c:pt idx="8177">
                  <c:v>4146.409412</c:v>
                </c:pt>
                <c:pt idx="8178">
                  <c:v>3694.6470810000001</c:v>
                </c:pt>
                <c:pt idx="8179">
                  <c:v>4781.8210339999996</c:v>
                </c:pt>
                <c:pt idx="8180">
                  <c:v>3885.4564009999999</c:v>
                </c:pt>
                <c:pt idx="8181">
                  <c:v>4737.4114550000004</c:v>
                </c:pt>
                <c:pt idx="8182">
                  <c:v>9410.6701290000001</c:v>
                </c:pt>
                <c:pt idx="8183">
                  <c:v>5878.4474280000004</c:v>
                </c:pt>
                <c:pt idx="8184">
                  <c:v>4547.3218230000002</c:v>
                </c:pt>
                <c:pt idx="8185">
                  <c:v>5926.38544</c:v>
                </c:pt>
                <c:pt idx="8186">
                  <c:v>4873.6726820000003</c:v>
                </c:pt>
                <c:pt idx="8187">
                  <c:v>2580.8498989999998</c:v>
                </c:pt>
                <c:pt idx="8188">
                  <c:v>7083.6422050000001</c:v>
                </c:pt>
                <c:pt idx="8189">
                  <c:v>4148.5702849999998</c:v>
                </c:pt>
                <c:pt idx="8190">
                  <c:v>2518.7435439999999</c:v>
                </c:pt>
                <c:pt idx="8191">
                  <c:v>3843.9651880000001</c:v>
                </c:pt>
                <c:pt idx="8192">
                  <c:v>9075.7682139999997</c:v>
                </c:pt>
                <c:pt idx="8193">
                  <c:v>2619.3373759999999</c:v>
                </c:pt>
                <c:pt idx="8194">
                  <c:v>15245.25495</c:v>
                </c:pt>
                <c:pt idx="8195">
                  <c:v>2615.13922</c:v>
                </c:pt>
                <c:pt idx="8196">
                  <c:v>5551.3981670000003</c:v>
                </c:pt>
                <c:pt idx="8197">
                  <c:v>6827.0444230000003</c:v>
                </c:pt>
                <c:pt idx="8198">
                  <c:v>5619.6890839999996</c:v>
                </c:pt>
                <c:pt idx="8199">
                  <c:v>3907.0287469999998</c:v>
                </c:pt>
                <c:pt idx="8200">
                  <c:v>3622.872124</c:v>
                </c:pt>
                <c:pt idx="8201">
                  <c:v>2845.5209329999998</c:v>
                </c:pt>
                <c:pt idx="8202">
                  <c:v>5500.5774110000002</c:v>
                </c:pt>
                <c:pt idx="8203">
                  <c:v>3358.5329350000002</c:v>
                </c:pt>
                <c:pt idx="8204">
                  <c:v>7501.6613219999999</c:v>
                </c:pt>
                <c:pt idx="8205">
                  <c:v>11663.985720000001</c:v>
                </c:pt>
                <c:pt idx="8206">
                  <c:v>5133.3977649999997</c:v>
                </c:pt>
                <c:pt idx="8207">
                  <c:v>8732.0905340000008</c:v>
                </c:pt>
                <c:pt idx="8208">
                  <c:v>9424.2568420000007</c:v>
                </c:pt>
                <c:pt idx="8209">
                  <c:v>5479.5550810000004</c:v>
                </c:pt>
                <c:pt idx="8210">
                  <c:v>2114.7384689999999</c:v>
                </c:pt>
                <c:pt idx="8211">
                  <c:v>4140.6486539999996</c:v>
                </c:pt>
                <c:pt idx="8212">
                  <c:v>5678.0501670000003</c:v>
                </c:pt>
                <c:pt idx="8213">
                  <c:v>4628.9953249999999</c:v>
                </c:pt>
                <c:pt idx="8214">
                  <c:v>5032.1654980000003</c:v>
                </c:pt>
                <c:pt idx="8215">
                  <c:v>4100.3985329999996</c:v>
                </c:pt>
                <c:pt idx="8216">
                  <c:v>3096.5112170000002</c:v>
                </c:pt>
                <c:pt idx="8217">
                  <c:v>8163.8904279999997</c:v>
                </c:pt>
                <c:pt idx="8218">
                  <c:v>7524.4424360000003</c:v>
                </c:pt>
                <c:pt idx="8219">
                  <c:v>2611.8368660000001</c:v>
                </c:pt>
              </c:numCache>
            </c:numRef>
          </c:val>
          <c:extLst>
            <c:ext xmlns:c16="http://schemas.microsoft.com/office/drawing/2014/chart" uri="{C3380CC4-5D6E-409C-BE32-E72D297353CC}">
              <c16:uniqueId val="{00000001-2B87-4423-BCC0-E60705616939}"/>
            </c:ext>
          </c:extLst>
        </c:ser>
        <c:ser>
          <c:idx val="1"/>
          <c:order val="1"/>
          <c:tx>
            <c:strRef>
              <c:f>pr!$X$1</c:f>
              <c:strCache>
                <c:ptCount val="1"/>
                <c:pt idx="0">
                  <c:v>pred</c:v>
                </c:pt>
              </c:strCache>
            </c:strRef>
          </c:tx>
          <c:spPr>
            <a:solidFill>
              <a:schemeClr val="accent2"/>
            </a:solidFill>
            <a:ln>
              <a:noFill/>
            </a:ln>
            <a:effectLst/>
          </c:spPr>
          <c:invertIfNegative val="0"/>
          <c:val>
            <c:numRef>
              <c:f>pr!$X$2:$X$8221</c:f>
              <c:numCache>
                <c:formatCode>General</c:formatCode>
                <c:ptCount val="8220"/>
                <c:pt idx="0">
                  <c:v>2307.2178482996401</c:v>
                </c:pt>
                <c:pt idx="1">
                  <c:v>6531.8618340788498</c:v>
                </c:pt>
                <c:pt idx="2">
                  <c:v>11901.496945623499</c:v>
                </c:pt>
                <c:pt idx="3">
                  <c:v>7655.8752013024496</c:v>
                </c:pt>
                <c:pt idx="4">
                  <c:v>2276.6588495568999</c:v>
                </c:pt>
                <c:pt idx="5">
                  <c:v>9552.7128941552292</c:v>
                </c:pt>
                <c:pt idx="6">
                  <c:v>5764.1932623454304</c:v>
                </c:pt>
                <c:pt idx="7">
                  <c:v>7308.6183567460903</c:v>
                </c:pt>
                <c:pt idx="8">
                  <c:v>7217.3381113236301</c:v>
                </c:pt>
                <c:pt idx="9">
                  <c:v>5020.9425994496496</c:v>
                </c:pt>
                <c:pt idx="10">
                  <c:v>7983.6918396095698</c:v>
                </c:pt>
                <c:pt idx="11">
                  <c:v>8298.8744916325595</c:v>
                </c:pt>
                <c:pt idx="12">
                  <c:v>8535.7325152677495</c:v>
                </c:pt>
                <c:pt idx="13">
                  <c:v>5623.55750323552</c:v>
                </c:pt>
                <c:pt idx="14">
                  <c:v>9248.9566101339296</c:v>
                </c:pt>
                <c:pt idx="15">
                  <c:v>1995.34502095925</c:v>
                </c:pt>
                <c:pt idx="16">
                  <c:v>4264.9458056022804</c:v>
                </c:pt>
                <c:pt idx="17">
                  <c:v>5908.5859698842696</c:v>
                </c:pt>
                <c:pt idx="18">
                  <c:v>7970.8668509341096</c:v>
                </c:pt>
                <c:pt idx="19">
                  <c:v>2405.4626806545698</c:v>
                </c:pt>
                <c:pt idx="20">
                  <c:v>2736.9932787016801</c:v>
                </c:pt>
                <c:pt idx="21">
                  <c:v>1503.0501175750001</c:v>
                </c:pt>
                <c:pt idx="22">
                  <c:v>1688.9866241023201</c:v>
                </c:pt>
                <c:pt idx="23">
                  <c:v>5999.1372626987904</c:v>
                </c:pt>
                <c:pt idx="24">
                  <c:v>4187.0558668105596</c:v>
                </c:pt>
                <c:pt idx="25">
                  <c:v>6500.7239275728098</c:v>
                </c:pt>
                <c:pt idx="26">
                  <c:v>11897.839941050201</c:v>
                </c:pt>
                <c:pt idx="27">
                  <c:v>3295.6856779261002</c:v>
                </c:pt>
                <c:pt idx="28">
                  <c:v>1942.7838455271999</c:v>
                </c:pt>
                <c:pt idx="29">
                  <c:v>5044.6348809293904</c:v>
                </c:pt>
                <c:pt idx="30">
                  <c:v>5393.9855952095004</c:v>
                </c:pt>
                <c:pt idx="31">
                  <c:v>5486.4647733870597</c:v>
                </c:pt>
                <c:pt idx="32">
                  <c:v>5974.1148999064899</c:v>
                </c:pt>
                <c:pt idx="33">
                  <c:v>12245.3772954585</c:v>
                </c:pt>
                <c:pt idx="34">
                  <c:v>7300.2037731499104</c:v>
                </c:pt>
                <c:pt idx="35">
                  <c:v>2823.6500003688502</c:v>
                </c:pt>
                <c:pt idx="36">
                  <c:v>1986.1700487630901</c:v>
                </c:pt>
                <c:pt idx="37">
                  <c:v>1935.66603459976</c:v>
                </c:pt>
                <c:pt idx="38">
                  <c:v>2340.9967913660698</c:v>
                </c:pt>
                <c:pt idx="39">
                  <c:v>3946.6221903826499</c:v>
                </c:pt>
                <c:pt idx="40">
                  <c:v>11678.1880710855</c:v>
                </c:pt>
                <c:pt idx="41">
                  <c:v>1995.7449302954301</c:v>
                </c:pt>
                <c:pt idx="42">
                  <c:v>11641.623230569499</c:v>
                </c:pt>
                <c:pt idx="43">
                  <c:v>4932.6096186018203</c:v>
                </c:pt>
                <c:pt idx="44">
                  <c:v>5708.6662563193404</c:v>
                </c:pt>
                <c:pt idx="45">
                  <c:v>3163.0760660848</c:v>
                </c:pt>
                <c:pt idx="46">
                  <c:v>1575.0933581783399</c:v>
                </c:pt>
                <c:pt idx="47">
                  <c:v>9242.6591095302792</c:v>
                </c:pt>
                <c:pt idx="48">
                  <c:v>5274.4709631929099</c:v>
                </c:pt>
                <c:pt idx="49">
                  <c:v>4614.7569030290797</c:v>
                </c:pt>
                <c:pt idx="50">
                  <c:v>7057.6921060726099</c:v>
                </c:pt>
                <c:pt idx="51">
                  <c:v>9282.0230297333001</c:v>
                </c:pt>
                <c:pt idx="52">
                  <c:v>4101.6783218983201</c:v>
                </c:pt>
                <c:pt idx="53">
                  <c:v>5484.0935645621203</c:v>
                </c:pt>
                <c:pt idx="54">
                  <c:v>4567.1335446716503</c:v>
                </c:pt>
                <c:pt idx="55">
                  <c:v>5014.4351122163898</c:v>
                </c:pt>
                <c:pt idx="56">
                  <c:v>7778.7410576236298</c:v>
                </c:pt>
                <c:pt idx="57">
                  <c:v>2987.0425730075299</c:v>
                </c:pt>
                <c:pt idx="58">
                  <c:v>8543.4550829251202</c:v>
                </c:pt>
                <c:pt idx="59">
                  <c:v>2439.5697453671801</c:v>
                </c:pt>
                <c:pt idx="60">
                  <c:v>8421.3075316483191</c:v>
                </c:pt>
                <c:pt idx="61">
                  <c:v>11190.9982180266</c:v>
                </c:pt>
                <c:pt idx="62">
                  <c:v>6749.6157129368703</c:v>
                </c:pt>
                <c:pt idx="63">
                  <c:v>11492.7673716074</c:v>
                </c:pt>
                <c:pt idx="64">
                  <c:v>2270.5125910753</c:v>
                </c:pt>
                <c:pt idx="65">
                  <c:v>1821.67697443879</c:v>
                </c:pt>
                <c:pt idx="66">
                  <c:v>7272.8109720411003</c:v>
                </c:pt>
                <c:pt idx="67">
                  <c:v>5153.9890896444404</c:v>
                </c:pt>
                <c:pt idx="68">
                  <c:v>9595.4821429966996</c:v>
                </c:pt>
                <c:pt idx="69">
                  <c:v>5848.6278448953199</c:v>
                </c:pt>
                <c:pt idx="70">
                  <c:v>9332.1008248429007</c:v>
                </c:pt>
                <c:pt idx="71">
                  <c:v>11054.954987012299</c:v>
                </c:pt>
                <c:pt idx="72">
                  <c:v>9616.4304912426796</c:v>
                </c:pt>
                <c:pt idx="73">
                  <c:v>5840.8691248634004</c:v>
                </c:pt>
                <c:pt idx="74">
                  <c:v>4640.6980863906001</c:v>
                </c:pt>
                <c:pt idx="75">
                  <c:v>2090.1339780957201</c:v>
                </c:pt>
                <c:pt idx="76">
                  <c:v>6731.1417493120598</c:v>
                </c:pt>
                <c:pt idx="77">
                  <c:v>9339.9912684945393</c:v>
                </c:pt>
                <c:pt idx="78">
                  <c:v>6316.1395211375702</c:v>
                </c:pt>
                <c:pt idx="79">
                  <c:v>1971.3907756485501</c:v>
                </c:pt>
                <c:pt idx="80">
                  <c:v>2097.2735633520902</c:v>
                </c:pt>
                <c:pt idx="81">
                  <c:v>6270.9282814285898</c:v>
                </c:pt>
                <c:pt idx="82">
                  <c:v>12191.549286597001</c:v>
                </c:pt>
                <c:pt idx="83">
                  <c:v>10681.240632623099</c:v>
                </c:pt>
                <c:pt idx="84">
                  <c:v>2119.50261151224</c:v>
                </c:pt>
                <c:pt idx="85">
                  <c:v>2134.7158334882201</c:v>
                </c:pt>
                <c:pt idx="86">
                  <c:v>5816.6513558118604</c:v>
                </c:pt>
                <c:pt idx="87">
                  <c:v>8358.1996652336202</c:v>
                </c:pt>
                <c:pt idx="88">
                  <c:v>5187.3970026296602</c:v>
                </c:pt>
                <c:pt idx="89">
                  <c:v>5720.8640772366298</c:v>
                </c:pt>
                <c:pt idx="90">
                  <c:v>6312.9419797337596</c:v>
                </c:pt>
                <c:pt idx="91">
                  <c:v>7841.9848283376496</c:v>
                </c:pt>
                <c:pt idx="92">
                  <c:v>1692.2754108423001</c:v>
                </c:pt>
                <c:pt idx="93">
                  <c:v>5287.1389109518404</c:v>
                </c:pt>
                <c:pt idx="94">
                  <c:v>4665.94071080717</c:v>
                </c:pt>
                <c:pt idx="95">
                  <c:v>8993.8854524482795</c:v>
                </c:pt>
                <c:pt idx="96">
                  <c:v>6967.7434077530097</c:v>
                </c:pt>
                <c:pt idx="97">
                  <c:v>9312.5416763299399</c:v>
                </c:pt>
                <c:pt idx="98">
                  <c:v>8263.0720069175495</c:v>
                </c:pt>
                <c:pt idx="99">
                  <c:v>6048.8299949982802</c:v>
                </c:pt>
                <c:pt idx="100">
                  <c:v>2019.47577393186</c:v>
                </c:pt>
                <c:pt idx="101">
                  <c:v>6789.4625192604299</c:v>
                </c:pt>
                <c:pt idx="102">
                  <c:v>7339.4320123768402</c:v>
                </c:pt>
                <c:pt idx="103">
                  <c:v>8251.3136123138192</c:v>
                </c:pt>
                <c:pt idx="104">
                  <c:v>8990.6521562874805</c:v>
                </c:pt>
                <c:pt idx="105">
                  <c:v>7554.5369505579301</c:v>
                </c:pt>
                <c:pt idx="106">
                  <c:v>5777.1284843422</c:v>
                </c:pt>
                <c:pt idx="107">
                  <c:v>6827.7868391872298</c:v>
                </c:pt>
                <c:pt idx="108">
                  <c:v>1895.8604838976</c:v>
                </c:pt>
                <c:pt idx="109">
                  <c:v>2980.1088269062102</c:v>
                </c:pt>
                <c:pt idx="110">
                  <c:v>2708.8439185531602</c:v>
                </c:pt>
                <c:pt idx="111">
                  <c:v>8378.6890333442698</c:v>
                </c:pt>
                <c:pt idx="112">
                  <c:v>5889.9472277697496</c:v>
                </c:pt>
                <c:pt idx="113">
                  <c:v>11397.6680487788</c:v>
                </c:pt>
                <c:pt idx="114">
                  <c:v>2009.6804255796601</c:v>
                </c:pt>
                <c:pt idx="115">
                  <c:v>3042.0427741287099</c:v>
                </c:pt>
                <c:pt idx="116">
                  <c:v>3814.8105761035199</c:v>
                </c:pt>
                <c:pt idx="117">
                  <c:v>8857.6848340483793</c:v>
                </c:pt>
                <c:pt idx="118">
                  <c:v>9233.45715418689</c:v>
                </c:pt>
                <c:pt idx="119">
                  <c:v>4719.6392366479804</c:v>
                </c:pt>
                <c:pt idx="120">
                  <c:v>6057.0271434874403</c:v>
                </c:pt>
                <c:pt idx="121">
                  <c:v>5874.4344868852404</c:v>
                </c:pt>
                <c:pt idx="122">
                  <c:v>5170.8204972248104</c:v>
                </c:pt>
                <c:pt idx="123">
                  <c:v>9168.9310858537592</c:v>
                </c:pt>
                <c:pt idx="124">
                  <c:v>4575.2972995005903</c:v>
                </c:pt>
                <c:pt idx="125">
                  <c:v>8930.2975125289104</c:v>
                </c:pt>
                <c:pt idx="126">
                  <c:v>1407.6902705994701</c:v>
                </c:pt>
                <c:pt idx="127">
                  <c:v>10404.8901468892</c:v>
                </c:pt>
                <c:pt idx="128">
                  <c:v>10582.514607091</c:v>
                </c:pt>
                <c:pt idx="129">
                  <c:v>1845.16164597031</c:v>
                </c:pt>
                <c:pt idx="130">
                  <c:v>7017.4561207551496</c:v>
                </c:pt>
                <c:pt idx="131">
                  <c:v>8708.9927185972792</c:v>
                </c:pt>
                <c:pt idx="132">
                  <c:v>8258.2101470263206</c:v>
                </c:pt>
                <c:pt idx="133">
                  <c:v>3443.7850221722301</c:v>
                </c:pt>
                <c:pt idx="134">
                  <c:v>3629.0122665389499</c:v>
                </c:pt>
                <c:pt idx="135">
                  <c:v>9229.0083664705999</c:v>
                </c:pt>
                <c:pt idx="136">
                  <c:v>5213.2481061926001</c:v>
                </c:pt>
                <c:pt idx="137">
                  <c:v>7644.6797843592003</c:v>
                </c:pt>
                <c:pt idx="138">
                  <c:v>4075.9876656116098</c:v>
                </c:pt>
                <c:pt idx="139">
                  <c:v>2067.0932891913899</c:v>
                </c:pt>
                <c:pt idx="140">
                  <c:v>8306.4228300994091</c:v>
                </c:pt>
                <c:pt idx="141">
                  <c:v>5745.3341184907604</c:v>
                </c:pt>
                <c:pt idx="142">
                  <c:v>9325.9516975699607</c:v>
                </c:pt>
                <c:pt idx="143">
                  <c:v>2469.7874559035799</c:v>
                </c:pt>
                <c:pt idx="144">
                  <c:v>2076.3653143613401</c:v>
                </c:pt>
                <c:pt idx="145">
                  <c:v>3531.4303510109999</c:v>
                </c:pt>
                <c:pt idx="146">
                  <c:v>10324.252809854301</c:v>
                </c:pt>
                <c:pt idx="147">
                  <c:v>4127.7546293100904</c:v>
                </c:pt>
                <c:pt idx="148">
                  <c:v>9296.2071631209692</c:v>
                </c:pt>
                <c:pt idx="149">
                  <c:v>1501.1592687636901</c:v>
                </c:pt>
                <c:pt idx="150">
                  <c:v>5102.1436844570399</c:v>
                </c:pt>
                <c:pt idx="151">
                  <c:v>8264.9515317054102</c:v>
                </c:pt>
                <c:pt idx="152">
                  <c:v>1442.84982510431</c:v>
                </c:pt>
                <c:pt idx="153">
                  <c:v>9282.4751997322091</c:v>
                </c:pt>
                <c:pt idx="154">
                  <c:v>9318.0657568873394</c:v>
                </c:pt>
                <c:pt idx="155">
                  <c:v>8854.0169040678702</c:v>
                </c:pt>
                <c:pt idx="156">
                  <c:v>4850.7882792481296</c:v>
                </c:pt>
                <c:pt idx="157">
                  <c:v>1774.7239141504399</c:v>
                </c:pt>
                <c:pt idx="158">
                  <c:v>11515.4479616027</c:v>
                </c:pt>
                <c:pt idx="159">
                  <c:v>9667.1145218572492</c:v>
                </c:pt>
                <c:pt idx="160">
                  <c:v>1174.5059824386101</c:v>
                </c:pt>
                <c:pt idx="161">
                  <c:v>5840.8691248634004</c:v>
                </c:pt>
                <c:pt idx="162">
                  <c:v>5162.1793821281299</c:v>
                </c:pt>
                <c:pt idx="163">
                  <c:v>5138.7212761135797</c:v>
                </c:pt>
                <c:pt idx="164">
                  <c:v>6144.1188511548498</c:v>
                </c:pt>
                <c:pt idx="165">
                  <c:v>5418.9148673085801</c:v>
                </c:pt>
                <c:pt idx="166">
                  <c:v>4387.3646236783497</c:v>
                </c:pt>
                <c:pt idx="167">
                  <c:v>11767.265758076899</c:v>
                </c:pt>
                <c:pt idx="168">
                  <c:v>5383.19046441306</c:v>
                </c:pt>
                <c:pt idx="169">
                  <c:v>10328.8561666317</c:v>
                </c:pt>
                <c:pt idx="170">
                  <c:v>4183.8252489847</c:v>
                </c:pt>
                <c:pt idx="171">
                  <c:v>11775.718785953901</c:v>
                </c:pt>
                <c:pt idx="172">
                  <c:v>5087.9648505883997</c:v>
                </c:pt>
                <c:pt idx="173">
                  <c:v>6507.5564497348896</c:v>
                </c:pt>
                <c:pt idx="174">
                  <c:v>2789.16561514669</c:v>
                </c:pt>
                <c:pt idx="175">
                  <c:v>6540.6693827010704</c:v>
                </c:pt>
                <c:pt idx="176">
                  <c:v>5156.5803054408298</c:v>
                </c:pt>
                <c:pt idx="177">
                  <c:v>1731.9663011277501</c:v>
                </c:pt>
                <c:pt idx="178">
                  <c:v>2297.3684414089098</c:v>
                </c:pt>
                <c:pt idx="179">
                  <c:v>9158.1403878508008</c:v>
                </c:pt>
                <c:pt idx="180">
                  <c:v>8753.1944096191291</c:v>
                </c:pt>
                <c:pt idx="181">
                  <c:v>3085.0899374191999</c:v>
                </c:pt>
                <c:pt idx="182">
                  <c:v>11438.1555218783</c:v>
                </c:pt>
                <c:pt idx="183">
                  <c:v>1885.66297030391</c:v>
                </c:pt>
                <c:pt idx="184">
                  <c:v>6270.9282814285898</c:v>
                </c:pt>
                <c:pt idx="185">
                  <c:v>10665.447198150599</c:v>
                </c:pt>
                <c:pt idx="186">
                  <c:v>4891.3146440781102</c:v>
                </c:pt>
                <c:pt idx="187">
                  <c:v>2393.8515988050099</c:v>
                </c:pt>
                <c:pt idx="188">
                  <c:v>7816.73440773736</c:v>
                </c:pt>
                <c:pt idx="189">
                  <c:v>4490.7822100622197</c:v>
                </c:pt>
                <c:pt idx="190">
                  <c:v>11666.7328327058</c:v>
                </c:pt>
                <c:pt idx="191">
                  <c:v>2544.1452365740502</c:v>
                </c:pt>
                <c:pt idx="192">
                  <c:v>12691.383631110601</c:v>
                </c:pt>
                <c:pt idx="193">
                  <c:v>8734.6385271178606</c:v>
                </c:pt>
                <c:pt idx="194">
                  <c:v>6539.8469157179497</c:v>
                </c:pt>
                <c:pt idx="195">
                  <c:v>3842.11020810938</c:v>
                </c:pt>
                <c:pt idx="196">
                  <c:v>5098.2981280008098</c:v>
                </c:pt>
                <c:pt idx="197">
                  <c:v>11057.7929789677</c:v>
                </c:pt>
                <c:pt idx="198">
                  <c:v>5814.9790414667004</c:v>
                </c:pt>
                <c:pt idx="199">
                  <c:v>2511.91650394209</c:v>
                </c:pt>
                <c:pt idx="200">
                  <c:v>6937.0452899798202</c:v>
                </c:pt>
                <c:pt idx="201">
                  <c:v>7674.2149863041896</c:v>
                </c:pt>
                <c:pt idx="202">
                  <c:v>6578.8427052505403</c:v>
                </c:pt>
                <c:pt idx="203">
                  <c:v>7921.5667894814796</c:v>
                </c:pt>
                <c:pt idx="204">
                  <c:v>2527.0595204711399</c:v>
                </c:pt>
                <c:pt idx="205">
                  <c:v>6115.6295696218704</c:v>
                </c:pt>
                <c:pt idx="206">
                  <c:v>5750.4720916017204</c:v>
                </c:pt>
                <c:pt idx="207">
                  <c:v>5854.4177114010199</c:v>
                </c:pt>
                <c:pt idx="208">
                  <c:v>6518.0538693205699</c:v>
                </c:pt>
                <c:pt idx="209">
                  <c:v>11631.449712461599</c:v>
                </c:pt>
                <c:pt idx="210">
                  <c:v>6455.8175873852897</c:v>
                </c:pt>
                <c:pt idx="211">
                  <c:v>5319.6500642719102</c:v>
                </c:pt>
                <c:pt idx="212">
                  <c:v>2045.8460145869799</c:v>
                </c:pt>
                <c:pt idx="213">
                  <c:v>8434.0767112619396</c:v>
                </c:pt>
                <c:pt idx="214">
                  <c:v>5349.3745888178501</c:v>
                </c:pt>
                <c:pt idx="215">
                  <c:v>5523.2548712708303</c:v>
                </c:pt>
                <c:pt idx="216">
                  <c:v>9129.1473612479895</c:v>
                </c:pt>
                <c:pt idx="217">
                  <c:v>6995.0204470836097</c:v>
                </c:pt>
                <c:pt idx="218">
                  <c:v>5292.1266656210501</c:v>
                </c:pt>
                <c:pt idx="219">
                  <c:v>5967.8778894692596</c:v>
                </c:pt>
                <c:pt idx="220">
                  <c:v>9253.7419272367406</c:v>
                </c:pt>
                <c:pt idx="221">
                  <c:v>9834.5565311544105</c:v>
                </c:pt>
                <c:pt idx="222">
                  <c:v>1278.7833732215499</c:v>
                </c:pt>
                <c:pt idx="223">
                  <c:v>1884.15068730093</c:v>
                </c:pt>
                <c:pt idx="224">
                  <c:v>5749.5040030196596</c:v>
                </c:pt>
                <c:pt idx="225">
                  <c:v>9488.4937152788407</c:v>
                </c:pt>
                <c:pt idx="226">
                  <c:v>5031.8407360174997</c:v>
                </c:pt>
                <c:pt idx="227">
                  <c:v>6146.4987533187596</c:v>
                </c:pt>
                <c:pt idx="228">
                  <c:v>2437.7955070969901</c:v>
                </c:pt>
                <c:pt idx="229">
                  <c:v>2998.72817964248</c:v>
                </c:pt>
                <c:pt idx="230">
                  <c:v>5516.9264433383396</c:v>
                </c:pt>
                <c:pt idx="231">
                  <c:v>10020.974817964599</c:v>
                </c:pt>
                <c:pt idx="232">
                  <c:v>9484.0206811926801</c:v>
                </c:pt>
                <c:pt idx="233">
                  <c:v>4256.1284042748302</c:v>
                </c:pt>
                <c:pt idx="234">
                  <c:v>8310.0224567619098</c:v>
                </c:pt>
                <c:pt idx="235">
                  <c:v>7772.2246791225398</c:v>
                </c:pt>
                <c:pt idx="236">
                  <c:v>6373.5651146536002</c:v>
                </c:pt>
                <c:pt idx="237">
                  <c:v>5777.1284843422</c:v>
                </c:pt>
                <c:pt idx="238">
                  <c:v>9949.7197507772307</c:v>
                </c:pt>
                <c:pt idx="239">
                  <c:v>5615.0325892696201</c:v>
                </c:pt>
                <c:pt idx="240">
                  <c:v>10239.2046237983</c:v>
                </c:pt>
                <c:pt idx="241">
                  <c:v>2139.4922508381401</c:v>
                </c:pt>
                <c:pt idx="242">
                  <c:v>5609.7521560186997</c:v>
                </c:pt>
                <c:pt idx="243">
                  <c:v>5762.4640151935901</c:v>
                </c:pt>
                <c:pt idx="244">
                  <c:v>6553.37573910434</c:v>
                </c:pt>
                <c:pt idx="245">
                  <c:v>5265.7278922127698</c:v>
                </c:pt>
                <c:pt idx="246">
                  <c:v>5999.0795145076399</c:v>
                </c:pt>
                <c:pt idx="247">
                  <c:v>6898.7033517646196</c:v>
                </c:pt>
                <c:pt idx="248">
                  <c:v>3903.8299376970799</c:v>
                </c:pt>
                <c:pt idx="249">
                  <c:v>7880.0275214108096</c:v>
                </c:pt>
                <c:pt idx="250">
                  <c:v>4483.0229399700202</c:v>
                </c:pt>
                <c:pt idx="251">
                  <c:v>5747.4726233658203</c:v>
                </c:pt>
                <c:pt idx="252">
                  <c:v>5590.9552091307596</c:v>
                </c:pt>
                <c:pt idx="253">
                  <c:v>5510.5247999133799</c:v>
                </c:pt>
                <c:pt idx="254">
                  <c:v>8212.5606412516609</c:v>
                </c:pt>
                <c:pt idx="255">
                  <c:v>8728.8910390759793</c:v>
                </c:pt>
                <c:pt idx="256">
                  <c:v>3681.0667509873001</c:v>
                </c:pt>
                <c:pt idx="257">
                  <c:v>6379.9473927244399</c:v>
                </c:pt>
                <c:pt idx="258">
                  <c:v>4841.5915320796803</c:v>
                </c:pt>
                <c:pt idx="259">
                  <c:v>5850.22640996475</c:v>
                </c:pt>
                <c:pt idx="260">
                  <c:v>2047.1363913764401</c:v>
                </c:pt>
                <c:pt idx="261">
                  <c:v>8013.6963026591002</c:v>
                </c:pt>
                <c:pt idx="262">
                  <c:v>6606.25422329704</c:v>
                </c:pt>
                <c:pt idx="263">
                  <c:v>6065.7580117587704</c:v>
                </c:pt>
                <c:pt idx="264">
                  <c:v>5216.0113919057603</c:v>
                </c:pt>
                <c:pt idx="265">
                  <c:v>8019.8524783151997</c:v>
                </c:pt>
                <c:pt idx="266">
                  <c:v>5560.7698259277304</c:v>
                </c:pt>
                <c:pt idx="267">
                  <c:v>8504.4599445412405</c:v>
                </c:pt>
                <c:pt idx="268">
                  <c:v>7153.5241962522196</c:v>
                </c:pt>
                <c:pt idx="269">
                  <c:v>5206.6829973269096</c:v>
                </c:pt>
                <c:pt idx="270">
                  <c:v>8561.39026135327</c:v>
                </c:pt>
                <c:pt idx="271">
                  <c:v>2111.3840561697798</c:v>
                </c:pt>
                <c:pt idx="272">
                  <c:v>12110.9094293749</c:v>
                </c:pt>
                <c:pt idx="273">
                  <c:v>1572.6949558705801</c:v>
                </c:pt>
                <c:pt idx="274">
                  <c:v>5881.0636306798297</c:v>
                </c:pt>
                <c:pt idx="275">
                  <c:v>7310.4540841370499</c:v>
                </c:pt>
                <c:pt idx="276">
                  <c:v>2152.51370800209</c:v>
                </c:pt>
                <c:pt idx="277">
                  <c:v>5764.2550739320804</c:v>
                </c:pt>
                <c:pt idx="278">
                  <c:v>8214.4399792491404</c:v>
                </c:pt>
                <c:pt idx="279">
                  <c:v>2415.3397173312701</c:v>
                </c:pt>
                <c:pt idx="280">
                  <c:v>8264.9515317054102</c:v>
                </c:pt>
                <c:pt idx="281">
                  <c:v>9556.9800171883508</c:v>
                </c:pt>
                <c:pt idx="282">
                  <c:v>4866.4077288254202</c:v>
                </c:pt>
                <c:pt idx="283">
                  <c:v>5595.9531086104898</c:v>
                </c:pt>
                <c:pt idx="284">
                  <c:v>5295.2061167333904</c:v>
                </c:pt>
                <c:pt idx="285">
                  <c:v>5047.5332891858898</c:v>
                </c:pt>
                <c:pt idx="286">
                  <c:v>6044.3651712037399</c:v>
                </c:pt>
                <c:pt idx="287">
                  <c:v>8940.8927284568399</c:v>
                </c:pt>
                <c:pt idx="288">
                  <c:v>8013.3931015057597</c:v>
                </c:pt>
                <c:pt idx="289">
                  <c:v>5513.3069282851502</c:v>
                </c:pt>
                <c:pt idx="290">
                  <c:v>3952.5928991720798</c:v>
                </c:pt>
                <c:pt idx="291">
                  <c:v>6396.5895792661804</c:v>
                </c:pt>
                <c:pt idx="292">
                  <c:v>2470.0408111598899</c:v>
                </c:pt>
                <c:pt idx="293">
                  <c:v>5013.6026250879204</c:v>
                </c:pt>
                <c:pt idx="294">
                  <c:v>5879.8024064268902</c:v>
                </c:pt>
                <c:pt idx="295">
                  <c:v>1788.11294158854</c:v>
                </c:pt>
                <c:pt idx="296">
                  <c:v>5424.5911124100403</c:v>
                </c:pt>
                <c:pt idx="297">
                  <c:v>10187.387695866</c:v>
                </c:pt>
                <c:pt idx="298">
                  <c:v>10555.7530922524</c:v>
                </c:pt>
                <c:pt idx="299">
                  <c:v>2132.6309374945299</c:v>
                </c:pt>
                <c:pt idx="300">
                  <c:v>2225.7961619354001</c:v>
                </c:pt>
                <c:pt idx="301">
                  <c:v>10852.4110964096</c:v>
                </c:pt>
                <c:pt idx="302">
                  <c:v>1376.3580553522399</c:v>
                </c:pt>
                <c:pt idx="303">
                  <c:v>8062.9200041211298</c:v>
                </c:pt>
                <c:pt idx="304">
                  <c:v>2304.4411276127598</c:v>
                </c:pt>
                <c:pt idx="305">
                  <c:v>9889.8012606641496</c:v>
                </c:pt>
                <c:pt idx="306">
                  <c:v>5917.3677486303604</c:v>
                </c:pt>
                <c:pt idx="307">
                  <c:v>2063.7050925778099</c:v>
                </c:pt>
                <c:pt idx="308">
                  <c:v>9399.1482071474602</c:v>
                </c:pt>
                <c:pt idx="309">
                  <c:v>5621.2333621008702</c:v>
                </c:pt>
                <c:pt idx="310">
                  <c:v>5408.2015624066198</c:v>
                </c:pt>
                <c:pt idx="311">
                  <c:v>2948.3281634639902</c:v>
                </c:pt>
                <c:pt idx="312">
                  <c:v>8266.1818624249208</c:v>
                </c:pt>
                <c:pt idx="313">
                  <c:v>5305.5242113771401</c:v>
                </c:pt>
                <c:pt idx="314">
                  <c:v>1375.6541585069399</c:v>
                </c:pt>
                <c:pt idx="315">
                  <c:v>5852.2448846759498</c:v>
                </c:pt>
                <c:pt idx="316">
                  <c:v>9064.5328065347494</c:v>
                </c:pt>
                <c:pt idx="317">
                  <c:v>5690.8544501189799</c:v>
                </c:pt>
                <c:pt idx="318">
                  <c:v>5370.2240778637797</c:v>
                </c:pt>
                <c:pt idx="319">
                  <c:v>9939.2953873750594</c:v>
                </c:pt>
                <c:pt idx="320">
                  <c:v>3646.6798325920799</c:v>
                </c:pt>
                <c:pt idx="321">
                  <c:v>7875.67955903246</c:v>
                </c:pt>
                <c:pt idx="322">
                  <c:v>1895.2465331706601</c:v>
                </c:pt>
                <c:pt idx="323">
                  <c:v>5768.3434559341804</c:v>
                </c:pt>
                <c:pt idx="324">
                  <c:v>1907.75227553785</c:v>
                </c:pt>
                <c:pt idx="325">
                  <c:v>2535.52421957156</c:v>
                </c:pt>
                <c:pt idx="326">
                  <c:v>4668.0312309045703</c:v>
                </c:pt>
                <c:pt idx="327">
                  <c:v>7295.8903186614298</c:v>
                </c:pt>
                <c:pt idx="328">
                  <c:v>5639.4438235419002</c:v>
                </c:pt>
                <c:pt idx="329">
                  <c:v>5930.9697882399796</c:v>
                </c:pt>
                <c:pt idx="330">
                  <c:v>5898.4656208675297</c:v>
                </c:pt>
                <c:pt idx="331">
                  <c:v>11390.0850735982</c:v>
                </c:pt>
                <c:pt idx="332">
                  <c:v>1882.32572845657</c:v>
                </c:pt>
                <c:pt idx="333">
                  <c:v>5389.1989337214</c:v>
                </c:pt>
                <c:pt idx="334">
                  <c:v>2937.2566373268701</c:v>
                </c:pt>
                <c:pt idx="335">
                  <c:v>11095.7436906572</c:v>
                </c:pt>
                <c:pt idx="336">
                  <c:v>2229.78548250837</c:v>
                </c:pt>
                <c:pt idx="337">
                  <c:v>1965.6391028496</c:v>
                </c:pt>
                <c:pt idx="338">
                  <c:v>3685.75119822434</c:v>
                </c:pt>
                <c:pt idx="339">
                  <c:v>5361.7874801915896</c:v>
                </c:pt>
                <c:pt idx="340">
                  <c:v>7815.0220511344796</c:v>
                </c:pt>
                <c:pt idx="341">
                  <c:v>4917.6001731287397</c:v>
                </c:pt>
                <c:pt idx="342">
                  <c:v>6203.1604478112904</c:v>
                </c:pt>
                <c:pt idx="343">
                  <c:v>4307.3664867361204</c:v>
                </c:pt>
                <c:pt idx="344">
                  <c:v>8346.3124791390401</c:v>
                </c:pt>
                <c:pt idx="345">
                  <c:v>5408.2805778890397</c:v>
                </c:pt>
                <c:pt idx="346">
                  <c:v>2959.1620609680099</c:v>
                </c:pt>
                <c:pt idx="347">
                  <c:v>3622.5548808460098</c:v>
                </c:pt>
                <c:pt idx="348">
                  <c:v>2134.3248224855702</c:v>
                </c:pt>
                <c:pt idx="349">
                  <c:v>2063.9338824976899</c:v>
                </c:pt>
                <c:pt idx="350">
                  <c:v>12413.185832607</c:v>
                </c:pt>
                <c:pt idx="351">
                  <c:v>5250.1950851265001</c:v>
                </c:pt>
                <c:pt idx="352">
                  <c:v>2103.2960494736699</c:v>
                </c:pt>
                <c:pt idx="353">
                  <c:v>6370.0910181213803</c:v>
                </c:pt>
                <c:pt idx="354">
                  <c:v>4127.7546293100904</c:v>
                </c:pt>
                <c:pt idx="355">
                  <c:v>5925.5819841081802</c:v>
                </c:pt>
                <c:pt idx="356">
                  <c:v>5528.80641986914</c:v>
                </c:pt>
                <c:pt idx="357">
                  <c:v>10502.1926381222</c:v>
                </c:pt>
                <c:pt idx="358">
                  <c:v>1389.90497891973</c:v>
                </c:pt>
                <c:pt idx="359">
                  <c:v>8291.9119674152007</c:v>
                </c:pt>
                <c:pt idx="360">
                  <c:v>7204.6429436497801</c:v>
                </c:pt>
                <c:pt idx="361">
                  <c:v>2026.2181818894201</c:v>
                </c:pt>
                <c:pt idx="362">
                  <c:v>8582.3135723635296</c:v>
                </c:pt>
                <c:pt idx="363">
                  <c:v>12233.4335983037</c:v>
                </c:pt>
                <c:pt idx="364">
                  <c:v>2402.4054938250001</c:v>
                </c:pt>
                <c:pt idx="365">
                  <c:v>5679.47901660755</c:v>
                </c:pt>
                <c:pt idx="366">
                  <c:v>6113.4744378916503</c:v>
                </c:pt>
                <c:pt idx="367">
                  <c:v>4518.6038924757204</c:v>
                </c:pt>
                <c:pt idx="368">
                  <c:v>5250.3806185040203</c:v>
                </c:pt>
                <c:pt idx="369">
                  <c:v>12201.144885802199</c:v>
                </c:pt>
                <c:pt idx="370">
                  <c:v>6097.7451074230603</c:v>
                </c:pt>
                <c:pt idx="371">
                  <c:v>5979.2582891006596</c:v>
                </c:pt>
                <c:pt idx="372">
                  <c:v>1503.6090297215501</c:v>
                </c:pt>
                <c:pt idx="373">
                  <c:v>6361.8701694554802</c:v>
                </c:pt>
                <c:pt idx="374">
                  <c:v>4303.3364433386496</c:v>
                </c:pt>
                <c:pt idx="375">
                  <c:v>5602.3431062359696</c:v>
                </c:pt>
                <c:pt idx="376">
                  <c:v>5268.7731096348398</c:v>
                </c:pt>
                <c:pt idx="377">
                  <c:v>7922.3341523090003</c:v>
                </c:pt>
                <c:pt idx="378">
                  <c:v>5248.6499376043103</c:v>
                </c:pt>
                <c:pt idx="379">
                  <c:v>8841.9634099721698</c:v>
                </c:pt>
                <c:pt idx="380">
                  <c:v>9212.5638733579108</c:v>
                </c:pt>
                <c:pt idx="381">
                  <c:v>9130.0222834203505</c:v>
                </c:pt>
                <c:pt idx="382">
                  <c:v>6070.6851913227902</c:v>
                </c:pt>
                <c:pt idx="383">
                  <c:v>4503.5081438648203</c:v>
                </c:pt>
                <c:pt idx="384">
                  <c:v>9771.6678910540995</c:v>
                </c:pt>
                <c:pt idx="385">
                  <c:v>9404.4735407757598</c:v>
                </c:pt>
                <c:pt idx="386">
                  <c:v>5777.1284843422</c:v>
                </c:pt>
                <c:pt idx="387">
                  <c:v>12163.672634418401</c:v>
                </c:pt>
                <c:pt idx="388">
                  <c:v>4630.6905713524102</c:v>
                </c:pt>
                <c:pt idx="389">
                  <c:v>2324.91358334407</c:v>
                </c:pt>
                <c:pt idx="390">
                  <c:v>4804.2530815522096</c:v>
                </c:pt>
                <c:pt idx="391">
                  <c:v>8999.6882328669508</c:v>
                </c:pt>
                <c:pt idx="392">
                  <c:v>5968.3981939144596</c:v>
                </c:pt>
                <c:pt idx="393">
                  <c:v>7772.0868391490603</c:v>
                </c:pt>
                <c:pt idx="394">
                  <c:v>2487.5545567886702</c:v>
                </c:pt>
                <c:pt idx="395">
                  <c:v>8515.1559044097594</c:v>
                </c:pt>
                <c:pt idx="396">
                  <c:v>5797.77265971831</c:v>
                </c:pt>
                <c:pt idx="397">
                  <c:v>4710.8899733879198</c:v>
                </c:pt>
                <c:pt idx="398">
                  <c:v>5336.3799982760802</c:v>
                </c:pt>
                <c:pt idx="399">
                  <c:v>9170.73854892503</c:v>
                </c:pt>
                <c:pt idx="400">
                  <c:v>9299.0446667073502</c:v>
                </c:pt>
                <c:pt idx="401">
                  <c:v>9164.4730266210408</c:v>
                </c:pt>
                <c:pt idx="402">
                  <c:v>5232.8766668787202</c:v>
                </c:pt>
                <c:pt idx="403">
                  <c:v>6266.6640720621399</c:v>
                </c:pt>
                <c:pt idx="404">
                  <c:v>8135.27859399932</c:v>
                </c:pt>
                <c:pt idx="405">
                  <c:v>2223.5692270157401</c:v>
                </c:pt>
                <c:pt idx="406">
                  <c:v>4979.1244452349601</c:v>
                </c:pt>
                <c:pt idx="407">
                  <c:v>4107.3046333640305</c:v>
                </c:pt>
                <c:pt idx="408">
                  <c:v>8374.5234403164304</c:v>
                </c:pt>
                <c:pt idx="409">
                  <c:v>5376.2193565904499</c:v>
                </c:pt>
                <c:pt idx="410">
                  <c:v>3585.2864247368602</c:v>
                </c:pt>
                <c:pt idx="411">
                  <c:v>5343.6192202093798</c:v>
                </c:pt>
                <c:pt idx="412">
                  <c:v>2191.4087380457099</c:v>
                </c:pt>
                <c:pt idx="413">
                  <c:v>3023.8771869267198</c:v>
                </c:pt>
                <c:pt idx="414">
                  <c:v>9758.8135366093702</c:v>
                </c:pt>
                <c:pt idx="415">
                  <c:v>9128.4930648687296</c:v>
                </c:pt>
                <c:pt idx="416">
                  <c:v>10548.580064767701</c:v>
                </c:pt>
                <c:pt idx="417">
                  <c:v>5579.4753008952002</c:v>
                </c:pt>
                <c:pt idx="418">
                  <c:v>8400.0833597134897</c:v>
                </c:pt>
                <c:pt idx="419">
                  <c:v>1609.43306618937</c:v>
                </c:pt>
                <c:pt idx="420">
                  <c:v>7969.3244000772602</c:v>
                </c:pt>
                <c:pt idx="421">
                  <c:v>2105.3597022701401</c:v>
                </c:pt>
                <c:pt idx="422">
                  <c:v>1932.8987949156699</c:v>
                </c:pt>
                <c:pt idx="423">
                  <c:v>2991.5661859424299</c:v>
                </c:pt>
                <c:pt idx="424">
                  <c:v>5802.66066746673</c:v>
                </c:pt>
                <c:pt idx="425">
                  <c:v>9651.6295635798306</c:v>
                </c:pt>
                <c:pt idx="426">
                  <c:v>2028.3829900768101</c:v>
                </c:pt>
                <c:pt idx="427">
                  <c:v>2408.5794740910501</c:v>
                </c:pt>
                <c:pt idx="428">
                  <c:v>7698.3784215677897</c:v>
                </c:pt>
                <c:pt idx="429">
                  <c:v>4512.9762434598197</c:v>
                </c:pt>
                <c:pt idx="430">
                  <c:v>6128.4743811554499</c:v>
                </c:pt>
                <c:pt idx="431">
                  <c:v>9619.8331855164197</c:v>
                </c:pt>
                <c:pt idx="432">
                  <c:v>9240.1008114319793</c:v>
                </c:pt>
                <c:pt idx="433">
                  <c:v>6572.03858425219</c:v>
                </c:pt>
                <c:pt idx="434">
                  <c:v>11124.982282722</c:v>
                </c:pt>
                <c:pt idx="435">
                  <c:v>1417.0521193418599</c:v>
                </c:pt>
                <c:pt idx="436">
                  <c:v>2045.8460145869799</c:v>
                </c:pt>
                <c:pt idx="437">
                  <c:v>5764.1932623454304</c:v>
                </c:pt>
                <c:pt idx="438">
                  <c:v>5240.0349729427098</c:v>
                </c:pt>
                <c:pt idx="439">
                  <c:v>6871.1899592776099</c:v>
                </c:pt>
                <c:pt idx="440">
                  <c:v>6104.4731725435204</c:v>
                </c:pt>
                <c:pt idx="441">
                  <c:v>3447.08059715732</c:v>
                </c:pt>
                <c:pt idx="442">
                  <c:v>6431.5555024512896</c:v>
                </c:pt>
                <c:pt idx="443">
                  <c:v>5731.1730945880199</c:v>
                </c:pt>
                <c:pt idx="444">
                  <c:v>2409.73324245605</c:v>
                </c:pt>
                <c:pt idx="445">
                  <c:v>5552.4131174443801</c:v>
                </c:pt>
                <c:pt idx="446">
                  <c:v>9642.2770939758593</c:v>
                </c:pt>
                <c:pt idx="447">
                  <c:v>4618.0215668291403</c:v>
                </c:pt>
                <c:pt idx="448">
                  <c:v>9918.6067561739892</c:v>
                </c:pt>
                <c:pt idx="449">
                  <c:v>6201.5384261312001</c:v>
                </c:pt>
                <c:pt idx="450">
                  <c:v>5363.8457843958504</c:v>
                </c:pt>
                <c:pt idx="451">
                  <c:v>12588.1229119322</c:v>
                </c:pt>
                <c:pt idx="452">
                  <c:v>1778.88931617823</c:v>
                </c:pt>
                <c:pt idx="453">
                  <c:v>3786.0440015408699</c:v>
                </c:pt>
                <c:pt idx="454">
                  <c:v>12001.335814873401</c:v>
                </c:pt>
                <c:pt idx="455">
                  <c:v>3626.0964343849801</c:v>
                </c:pt>
                <c:pt idx="456">
                  <c:v>8719.4768099772791</c:v>
                </c:pt>
                <c:pt idx="457">
                  <c:v>4106.1645916483003</c:v>
                </c:pt>
                <c:pt idx="458">
                  <c:v>9286.5725764631006</c:v>
                </c:pt>
                <c:pt idx="459">
                  <c:v>7975.9943730240502</c:v>
                </c:pt>
                <c:pt idx="460">
                  <c:v>1948.5063702523901</c:v>
                </c:pt>
                <c:pt idx="461">
                  <c:v>8043.0687952276003</c:v>
                </c:pt>
                <c:pt idx="462">
                  <c:v>6585.1535101046202</c:v>
                </c:pt>
                <c:pt idx="463">
                  <c:v>2103.62125570542</c:v>
                </c:pt>
                <c:pt idx="464">
                  <c:v>11491.186649965601</c:v>
                </c:pt>
                <c:pt idx="465">
                  <c:v>9767.0346539083494</c:v>
                </c:pt>
                <c:pt idx="466">
                  <c:v>8164.0807941164003</c:v>
                </c:pt>
                <c:pt idx="467">
                  <c:v>7822.3195419097401</c:v>
                </c:pt>
                <c:pt idx="468">
                  <c:v>5292.9740483981604</c:v>
                </c:pt>
                <c:pt idx="469">
                  <c:v>2867.6361827289902</c:v>
                </c:pt>
                <c:pt idx="470">
                  <c:v>4900.4248970218296</c:v>
                </c:pt>
                <c:pt idx="471">
                  <c:v>9029.7749972085894</c:v>
                </c:pt>
                <c:pt idx="472">
                  <c:v>7540.6227993738403</c:v>
                </c:pt>
                <c:pt idx="473">
                  <c:v>5840.8691248634004</c:v>
                </c:pt>
                <c:pt idx="474">
                  <c:v>5884.3268163154198</c:v>
                </c:pt>
                <c:pt idx="475">
                  <c:v>5285.4928557910498</c:v>
                </c:pt>
                <c:pt idx="476">
                  <c:v>5603.2861140386904</c:v>
                </c:pt>
                <c:pt idx="477">
                  <c:v>8938.6893669180208</c:v>
                </c:pt>
                <c:pt idx="478">
                  <c:v>2115.7483092986599</c:v>
                </c:pt>
                <c:pt idx="479">
                  <c:v>3984.3534454690198</c:v>
                </c:pt>
                <c:pt idx="480">
                  <c:v>2470.0408111598899</c:v>
                </c:pt>
                <c:pt idx="481">
                  <c:v>5681.4607885442301</c:v>
                </c:pt>
                <c:pt idx="482">
                  <c:v>6749.6157129368703</c:v>
                </c:pt>
                <c:pt idx="483">
                  <c:v>6539.6857194154099</c:v>
                </c:pt>
                <c:pt idx="484">
                  <c:v>10506.094212321201</c:v>
                </c:pt>
                <c:pt idx="485">
                  <c:v>6928.5006244378801</c:v>
                </c:pt>
                <c:pt idx="486">
                  <c:v>4619.97479655804</c:v>
                </c:pt>
                <c:pt idx="487">
                  <c:v>7956.9086810174003</c:v>
                </c:pt>
                <c:pt idx="488">
                  <c:v>6306.8211747469204</c:v>
                </c:pt>
                <c:pt idx="489">
                  <c:v>8723.1605328319602</c:v>
                </c:pt>
                <c:pt idx="490">
                  <c:v>6216.54117694868</c:v>
                </c:pt>
                <c:pt idx="491">
                  <c:v>4850.9143837697002</c:v>
                </c:pt>
                <c:pt idx="492">
                  <c:v>12622.4607694485</c:v>
                </c:pt>
                <c:pt idx="493">
                  <c:v>4992.6624842891297</c:v>
                </c:pt>
                <c:pt idx="494">
                  <c:v>1966.58137638016</c:v>
                </c:pt>
                <c:pt idx="495">
                  <c:v>8022.7886906003096</c:v>
                </c:pt>
                <c:pt idx="496">
                  <c:v>7536.0513627369501</c:v>
                </c:pt>
                <c:pt idx="497">
                  <c:v>5436.3261225301303</c:v>
                </c:pt>
                <c:pt idx="498">
                  <c:v>5851.7156484749903</c:v>
                </c:pt>
                <c:pt idx="499">
                  <c:v>8702.9871648662702</c:v>
                </c:pt>
                <c:pt idx="500">
                  <c:v>9585.3660890562805</c:v>
                </c:pt>
                <c:pt idx="501">
                  <c:v>4742.4533356940801</c:v>
                </c:pt>
                <c:pt idx="502">
                  <c:v>5246.2032095286904</c:v>
                </c:pt>
                <c:pt idx="503">
                  <c:v>2883.7589306913301</c:v>
                </c:pt>
                <c:pt idx="504">
                  <c:v>5766.2005742514402</c:v>
                </c:pt>
                <c:pt idx="505">
                  <c:v>5531.2738626506398</c:v>
                </c:pt>
                <c:pt idx="506">
                  <c:v>2773.19467198752</c:v>
                </c:pt>
                <c:pt idx="507">
                  <c:v>8485.2389732268093</c:v>
                </c:pt>
                <c:pt idx="508">
                  <c:v>10860.621467662801</c:v>
                </c:pt>
                <c:pt idx="509">
                  <c:v>8376.8556919122002</c:v>
                </c:pt>
                <c:pt idx="510">
                  <c:v>7323.3866332091202</c:v>
                </c:pt>
                <c:pt idx="511">
                  <c:v>3507.4698597462798</c:v>
                </c:pt>
                <c:pt idx="512">
                  <c:v>3554.7961778406898</c:v>
                </c:pt>
                <c:pt idx="513">
                  <c:v>3962.59581713644</c:v>
                </c:pt>
                <c:pt idx="514">
                  <c:v>7321.5149197574001</c:v>
                </c:pt>
                <c:pt idx="515">
                  <c:v>11169.076382837</c:v>
                </c:pt>
                <c:pt idx="516">
                  <c:v>8347.9184889329808</c:v>
                </c:pt>
                <c:pt idx="517">
                  <c:v>1958.2833044376</c:v>
                </c:pt>
                <c:pt idx="518">
                  <c:v>8792.7038716563493</c:v>
                </c:pt>
                <c:pt idx="519">
                  <c:v>5757.4436030104198</c:v>
                </c:pt>
                <c:pt idx="520">
                  <c:v>6242.2168643988098</c:v>
                </c:pt>
                <c:pt idx="521">
                  <c:v>2248.66150750009</c:v>
                </c:pt>
                <c:pt idx="522">
                  <c:v>5258.9315116728203</c:v>
                </c:pt>
                <c:pt idx="523">
                  <c:v>9432.9233625113902</c:v>
                </c:pt>
                <c:pt idx="524">
                  <c:v>8107.9276214043803</c:v>
                </c:pt>
                <c:pt idx="525">
                  <c:v>2133.4670375309902</c:v>
                </c:pt>
                <c:pt idx="526">
                  <c:v>7429.6784796311204</c:v>
                </c:pt>
                <c:pt idx="527">
                  <c:v>8191.4077412163597</c:v>
                </c:pt>
                <c:pt idx="528">
                  <c:v>5625.6141504719699</c:v>
                </c:pt>
                <c:pt idx="529">
                  <c:v>8445.5526517103299</c:v>
                </c:pt>
                <c:pt idx="530">
                  <c:v>9166.8006967069905</c:v>
                </c:pt>
                <c:pt idx="531">
                  <c:v>6761.2479039949003</c:v>
                </c:pt>
                <c:pt idx="532">
                  <c:v>8251.6398798251594</c:v>
                </c:pt>
                <c:pt idx="533">
                  <c:v>5679.47901660755</c:v>
                </c:pt>
                <c:pt idx="534">
                  <c:v>8208.2511602070099</c:v>
                </c:pt>
                <c:pt idx="535">
                  <c:v>1849.90645925736</c:v>
                </c:pt>
                <c:pt idx="536">
                  <c:v>5014.4351122163898</c:v>
                </c:pt>
                <c:pt idx="537">
                  <c:v>6190.4406073989303</c:v>
                </c:pt>
                <c:pt idx="538">
                  <c:v>4538.87418083991</c:v>
                </c:pt>
                <c:pt idx="539">
                  <c:v>3443.7850221722301</c:v>
                </c:pt>
                <c:pt idx="540">
                  <c:v>2437.9188943898498</c:v>
                </c:pt>
                <c:pt idx="541">
                  <c:v>4385.1175260412701</c:v>
                </c:pt>
                <c:pt idx="542">
                  <c:v>7648.77041120389</c:v>
                </c:pt>
                <c:pt idx="543">
                  <c:v>2030.0484131527101</c:v>
                </c:pt>
                <c:pt idx="544">
                  <c:v>2523.1621990672302</c:v>
                </c:pt>
                <c:pt idx="545">
                  <c:v>4957.8892701074101</c:v>
                </c:pt>
                <c:pt idx="546">
                  <c:v>8073.1188235355803</c:v>
                </c:pt>
                <c:pt idx="547">
                  <c:v>5695.9881424062896</c:v>
                </c:pt>
                <c:pt idx="548">
                  <c:v>9103.358459006</c:v>
                </c:pt>
                <c:pt idx="549">
                  <c:v>2016.33865576823</c:v>
                </c:pt>
                <c:pt idx="550">
                  <c:v>9723.4792306506097</c:v>
                </c:pt>
                <c:pt idx="551">
                  <c:v>6020.0156242309504</c:v>
                </c:pt>
                <c:pt idx="552">
                  <c:v>5238.9118789228996</c:v>
                </c:pt>
                <c:pt idx="553">
                  <c:v>7535.0731749223996</c:v>
                </c:pt>
                <c:pt idx="554">
                  <c:v>13065.5128112273</c:v>
                </c:pt>
                <c:pt idx="555">
                  <c:v>11899.4653851974</c:v>
                </c:pt>
                <c:pt idx="556">
                  <c:v>9368.0775216457405</c:v>
                </c:pt>
                <c:pt idx="557">
                  <c:v>6090.1817088901498</c:v>
                </c:pt>
                <c:pt idx="558">
                  <c:v>8045.7505769009704</c:v>
                </c:pt>
                <c:pt idx="559">
                  <c:v>6538.1239234748</c:v>
                </c:pt>
                <c:pt idx="560">
                  <c:v>8772.2522037847193</c:v>
                </c:pt>
                <c:pt idx="561">
                  <c:v>2165.0541958303002</c:v>
                </c:pt>
                <c:pt idx="562">
                  <c:v>5256.1976779350798</c:v>
                </c:pt>
                <c:pt idx="563">
                  <c:v>12433.055531932099</c:v>
                </c:pt>
                <c:pt idx="564">
                  <c:v>8443.7398737115109</c:v>
                </c:pt>
                <c:pt idx="565">
                  <c:v>5671.78739705713</c:v>
                </c:pt>
                <c:pt idx="566">
                  <c:v>5153.81484682674</c:v>
                </c:pt>
                <c:pt idx="567">
                  <c:v>2068.4148443856502</c:v>
                </c:pt>
                <c:pt idx="568">
                  <c:v>5819.4729352097502</c:v>
                </c:pt>
                <c:pt idx="569">
                  <c:v>5869.47789764137</c:v>
                </c:pt>
                <c:pt idx="570">
                  <c:v>2096.6028637456602</c:v>
                </c:pt>
                <c:pt idx="571">
                  <c:v>10754.4831353032</c:v>
                </c:pt>
                <c:pt idx="572">
                  <c:v>3024.4263965488599</c:v>
                </c:pt>
                <c:pt idx="573">
                  <c:v>6475.5148195618904</c:v>
                </c:pt>
                <c:pt idx="574">
                  <c:v>10012.452786275</c:v>
                </c:pt>
                <c:pt idx="575">
                  <c:v>5838.0405332018199</c:v>
                </c:pt>
                <c:pt idx="576">
                  <c:v>9206.0731750632094</c:v>
                </c:pt>
                <c:pt idx="577">
                  <c:v>9151.7641043304502</c:v>
                </c:pt>
                <c:pt idx="578">
                  <c:v>7295.1652493307301</c:v>
                </c:pt>
                <c:pt idx="579">
                  <c:v>11970.549374021801</c:v>
                </c:pt>
                <c:pt idx="580">
                  <c:v>2469.3997438480701</c:v>
                </c:pt>
                <c:pt idx="581">
                  <c:v>4571.20975346246</c:v>
                </c:pt>
                <c:pt idx="582">
                  <c:v>2296.3003794180099</c:v>
                </c:pt>
                <c:pt idx="583">
                  <c:v>1980.08840248908</c:v>
                </c:pt>
                <c:pt idx="584">
                  <c:v>6986.4349730494696</c:v>
                </c:pt>
                <c:pt idx="585">
                  <c:v>2203.0854930416399</c:v>
                </c:pt>
                <c:pt idx="586">
                  <c:v>2249.2587028304602</c:v>
                </c:pt>
                <c:pt idx="587">
                  <c:v>11541.6452398447</c:v>
                </c:pt>
                <c:pt idx="588">
                  <c:v>2708.9071034123199</c:v>
                </c:pt>
                <c:pt idx="589">
                  <c:v>9174.0998375618692</c:v>
                </c:pt>
                <c:pt idx="590">
                  <c:v>3198.92111230093</c:v>
                </c:pt>
                <c:pt idx="591">
                  <c:v>8082.9257844801596</c:v>
                </c:pt>
                <c:pt idx="592">
                  <c:v>12022.7089058519</c:v>
                </c:pt>
                <c:pt idx="593">
                  <c:v>8928.3322709344102</c:v>
                </c:pt>
                <c:pt idx="594">
                  <c:v>8294.1605351134804</c:v>
                </c:pt>
                <c:pt idx="595">
                  <c:v>9485.9436785570597</c:v>
                </c:pt>
                <c:pt idx="596">
                  <c:v>6749.6157129368703</c:v>
                </c:pt>
                <c:pt idx="597">
                  <c:v>6752.4557498470904</c:v>
                </c:pt>
                <c:pt idx="598">
                  <c:v>6041.2024791808199</c:v>
                </c:pt>
                <c:pt idx="599">
                  <c:v>5325.2813195653098</c:v>
                </c:pt>
                <c:pt idx="600">
                  <c:v>11827.877546301601</c:v>
                </c:pt>
                <c:pt idx="601">
                  <c:v>10027.245099894801</c:v>
                </c:pt>
                <c:pt idx="602">
                  <c:v>3420.7697827072402</c:v>
                </c:pt>
                <c:pt idx="603">
                  <c:v>8625.0830300375401</c:v>
                </c:pt>
                <c:pt idx="604">
                  <c:v>6039.27178569027</c:v>
                </c:pt>
                <c:pt idx="605">
                  <c:v>2329.4664875365002</c:v>
                </c:pt>
                <c:pt idx="606">
                  <c:v>2607.5675612068299</c:v>
                </c:pt>
                <c:pt idx="607">
                  <c:v>5524.5934075509604</c:v>
                </c:pt>
                <c:pt idx="608">
                  <c:v>4830.1828568395804</c:v>
                </c:pt>
                <c:pt idx="609">
                  <c:v>2434.0313321590702</c:v>
                </c:pt>
                <c:pt idx="610">
                  <c:v>5294.2769705618803</c:v>
                </c:pt>
                <c:pt idx="611">
                  <c:v>5420.8366942847997</c:v>
                </c:pt>
                <c:pt idx="612">
                  <c:v>8949.1586430663301</c:v>
                </c:pt>
                <c:pt idx="613">
                  <c:v>2270.4375985912702</c:v>
                </c:pt>
                <c:pt idx="614">
                  <c:v>9518.1796750295507</c:v>
                </c:pt>
                <c:pt idx="615">
                  <c:v>8673.6899187736108</c:v>
                </c:pt>
                <c:pt idx="616">
                  <c:v>3835.0060843056799</c:v>
                </c:pt>
                <c:pt idx="617">
                  <c:v>8283.0238464546601</c:v>
                </c:pt>
                <c:pt idx="618">
                  <c:v>1893.67608200531</c:v>
                </c:pt>
                <c:pt idx="619">
                  <c:v>5347.5787412836398</c:v>
                </c:pt>
                <c:pt idx="620">
                  <c:v>2145.07597703484</c:v>
                </c:pt>
                <c:pt idx="621">
                  <c:v>7210.8017331412202</c:v>
                </c:pt>
                <c:pt idx="622">
                  <c:v>9022.7226781767004</c:v>
                </c:pt>
                <c:pt idx="623">
                  <c:v>6130.7430650862198</c:v>
                </c:pt>
                <c:pt idx="624">
                  <c:v>2149.76811069821</c:v>
                </c:pt>
                <c:pt idx="625">
                  <c:v>9565.4436727855209</c:v>
                </c:pt>
                <c:pt idx="626">
                  <c:v>11537.4075657496</c:v>
                </c:pt>
                <c:pt idx="627">
                  <c:v>5965.1116143939698</c:v>
                </c:pt>
                <c:pt idx="628">
                  <c:v>7885.9717438380803</c:v>
                </c:pt>
                <c:pt idx="629">
                  <c:v>4825.6768040701199</c:v>
                </c:pt>
                <c:pt idx="630">
                  <c:v>6960.4974917680302</c:v>
                </c:pt>
                <c:pt idx="631">
                  <c:v>9648.4230879716997</c:v>
                </c:pt>
                <c:pt idx="632">
                  <c:v>7219.0331983832803</c:v>
                </c:pt>
                <c:pt idx="633">
                  <c:v>9788.9506924328707</c:v>
                </c:pt>
                <c:pt idx="634">
                  <c:v>9280.6727328461293</c:v>
                </c:pt>
                <c:pt idx="635">
                  <c:v>2134.3248224855702</c:v>
                </c:pt>
                <c:pt idx="636">
                  <c:v>1396.97982557001</c:v>
                </c:pt>
                <c:pt idx="637">
                  <c:v>4357.8663720142404</c:v>
                </c:pt>
                <c:pt idx="638">
                  <c:v>11541.6452398447</c:v>
                </c:pt>
                <c:pt idx="639">
                  <c:v>5181.2814638489799</c:v>
                </c:pt>
                <c:pt idx="640">
                  <c:v>6462.8731062228198</c:v>
                </c:pt>
                <c:pt idx="641">
                  <c:v>4778.5863858811099</c:v>
                </c:pt>
                <c:pt idx="642">
                  <c:v>10914.172736856999</c:v>
                </c:pt>
                <c:pt idx="643">
                  <c:v>9267.3315669382391</c:v>
                </c:pt>
                <c:pt idx="644">
                  <c:v>1278.26648644434</c:v>
                </c:pt>
                <c:pt idx="645">
                  <c:v>1965.9521514082101</c:v>
                </c:pt>
                <c:pt idx="646">
                  <c:v>12506.7165973174</c:v>
                </c:pt>
                <c:pt idx="647">
                  <c:v>8837.9725378759304</c:v>
                </c:pt>
                <c:pt idx="648">
                  <c:v>11698.7807889779</c:v>
                </c:pt>
                <c:pt idx="649">
                  <c:v>3072.2719561373201</c:v>
                </c:pt>
                <c:pt idx="650">
                  <c:v>4826.4052440244805</c:v>
                </c:pt>
                <c:pt idx="651">
                  <c:v>4361.2807405987896</c:v>
                </c:pt>
                <c:pt idx="652">
                  <c:v>5659.7907546521901</c:v>
                </c:pt>
                <c:pt idx="653">
                  <c:v>4945.1059227469796</c:v>
                </c:pt>
                <c:pt idx="654">
                  <c:v>6249.9837706961898</c:v>
                </c:pt>
                <c:pt idx="655">
                  <c:v>5908.4628403423803</c:v>
                </c:pt>
                <c:pt idx="656">
                  <c:v>2584.9423217218</c:v>
                </c:pt>
                <c:pt idx="657">
                  <c:v>1278.7833732215499</c:v>
                </c:pt>
                <c:pt idx="658">
                  <c:v>9299.4251880075499</c:v>
                </c:pt>
                <c:pt idx="659">
                  <c:v>6499.97461636151</c:v>
                </c:pt>
                <c:pt idx="660">
                  <c:v>6462.6059205539304</c:v>
                </c:pt>
                <c:pt idx="661">
                  <c:v>2148.5833344627099</c:v>
                </c:pt>
                <c:pt idx="662">
                  <c:v>7950.4856411586397</c:v>
                </c:pt>
                <c:pt idx="663">
                  <c:v>9440.0830662326807</c:v>
                </c:pt>
                <c:pt idx="664">
                  <c:v>1640.10212540207</c:v>
                </c:pt>
                <c:pt idx="665">
                  <c:v>4967.9107789064001</c:v>
                </c:pt>
                <c:pt idx="666">
                  <c:v>8251.1273536995104</c:v>
                </c:pt>
                <c:pt idx="667">
                  <c:v>9297.4438540138708</c:v>
                </c:pt>
                <c:pt idx="668">
                  <c:v>7315.3261365753897</c:v>
                </c:pt>
                <c:pt idx="669">
                  <c:v>9747.5164892767098</c:v>
                </c:pt>
                <c:pt idx="670">
                  <c:v>11114.291512907799</c:v>
                </c:pt>
                <c:pt idx="671">
                  <c:v>8403.1012563514505</c:v>
                </c:pt>
                <c:pt idx="672">
                  <c:v>6034.3159350902797</c:v>
                </c:pt>
                <c:pt idx="673">
                  <c:v>9073.6479491781902</c:v>
                </c:pt>
                <c:pt idx="674">
                  <c:v>7040.4639287643504</c:v>
                </c:pt>
                <c:pt idx="675">
                  <c:v>8313.2087703988309</c:v>
                </c:pt>
                <c:pt idx="676">
                  <c:v>8215.4688538523405</c:v>
                </c:pt>
                <c:pt idx="677">
                  <c:v>10211.611158318299</c:v>
                </c:pt>
                <c:pt idx="678">
                  <c:v>5003.8467033244897</c:v>
                </c:pt>
                <c:pt idx="679">
                  <c:v>5787.5690515108899</c:v>
                </c:pt>
                <c:pt idx="680">
                  <c:v>5479.65374352253</c:v>
                </c:pt>
                <c:pt idx="681">
                  <c:v>7916.8759141296896</c:v>
                </c:pt>
                <c:pt idx="682">
                  <c:v>2377.8122046234398</c:v>
                </c:pt>
                <c:pt idx="683">
                  <c:v>11172.1580199238</c:v>
                </c:pt>
                <c:pt idx="684">
                  <c:v>9227.0581458975794</c:v>
                </c:pt>
                <c:pt idx="685">
                  <c:v>5363.1247947155698</c:v>
                </c:pt>
                <c:pt idx="686">
                  <c:v>2470.0408111598899</c:v>
                </c:pt>
                <c:pt idx="687">
                  <c:v>11852.168438630501</c:v>
                </c:pt>
                <c:pt idx="688">
                  <c:v>10548.8981596426</c:v>
                </c:pt>
                <c:pt idx="689">
                  <c:v>2229.78548250837</c:v>
                </c:pt>
                <c:pt idx="690">
                  <c:v>7043.0043208548004</c:v>
                </c:pt>
                <c:pt idx="691">
                  <c:v>11970.549374021801</c:v>
                </c:pt>
                <c:pt idx="692">
                  <c:v>6082.2667120927499</c:v>
                </c:pt>
                <c:pt idx="693">
                  <c:v>5623.80651653117</c:v>
                </c:pt>
                <c:pt idx="694">
                  <c:v>8199.3666849919791</c:v>
                </c:pt>
                <c:pt idx="695">
                  <c:v>7334.40018153246</c:v>
                </c:pt>
                <c:pt idx="696">
                  <c:v>7666.1686333591497</c:v>
                </c:pt>
                <c:pt idx="697">
                  <c:v>1373.2547140695001</c:v>
                </c:pt>
                <c:pt idx="698">
                  <c:v>10223.117423211201</c:v>
                </c:pt>
                <c:pt idx="699">
                  <c:v>5622.4018808151905</c:v>
                </c:pt>
                <c:pt idx="700">
                  <c:v>11690.0371497785</c:v>
                </c:pt>
                <c:pt idx="701">
                  <c:v>1696.0089640291801</c:v>
                </c:pt>
                <c:pt idx="702">
                  <c:v>8592.2546883933301</c:v>
                </c:pt>
                <c:pt idx="703">
                  <c:v>10004.953845599801</c:v>
                </c:pt>
                <c:pt idx="704">
                  <c:v>4357.8663720142404</c:v>
                </c:pt>
                <c:pt idx="705">
                  <c:v>5325.7908665927698</c:v>
                </c:pt>
                <c:pt idx="706">
                  <c:v>5205.0816038193198</c:v>
                </c:pt>
                <c:pt idx="707">
                  <c:v>12215.773681815601</c:v>
                </c:pt>
                <c:pt idx="708">
                  <c:v>8571.4847514015801</c:v>
                </c:pt>
                <c:pt idx="709">
                  <c:v>2045.8460145869799</c:v>
                </c:pt>
                <c:pt idx="710">
                  <c:v>6098.6577829670996</c:v>
                </c:pt>
                <c:pt idx="711">
                  <c:v>10617.3031890972</c:v>
                </c:pt>
                <c:pt idx="712">
                  <c:v>10800.8910527554</c:v>
                </c:pt>
                <c:pt idx="713">
                  <c:v>4653.4740552462399</c:v>
                </c:pt>
                <c:pt idx="714">
                  <c:v>4878.4268366813803</c:v>
                </c:pt>
                <c:pt idx="715">
                  <c:v>7841.9848283376496</c:v>
                </c:pt>
                <c:pt idx="716">
                  <c:v>4075.9876656116098</c:v>
                </c:pt>
                <c:pt idx="717">
                  <c:v>5675.0687471545198</c:v>
                </c:pt>
                <c:pt idx="718">
                  <c:v>9701.8764503464499</c:v>
                </c:pt>
                <c:pt idx="719">
                  <c:v>1452.1546510757601</c:v>
                </c:pt>
                <c:pt idx="720">
                  <c:v>9460.9140204468804</c:v>
                </c:pt>
                <c:pt idx="721">
                  <c:v>2473.1745274933</c:v>
                </c:pt>
                <c:pt idx="722">
                  <c:v>1983.9146617599299</c:v>
                </c:pt>
                <c:pt idx="723">
                  <c:v>7321.5149197574001</c:v>
                </c:pt>
                <c:pt idx="724">
                  <c:v>9201.0658479987796</c:v>
                </c:pt>
                <c:pt idx="725">
                  <c:v>2009.65593961833</c:v>
                </c:pt>
                <c:pt idx="726">
                  <c:v>1556.18670146877</c:v>
                </c:pt>
                <c:pt idx="727">
                  <c:v>9481.6649592665399</c:v>
                </c:pt>
                <c:pt idx="728">
                  <c:v>1692.2754108423001</c:v>
                </c:pt>
                <c:pt idx="729">
                  <c:v>5206.2300963382604</c:v>
                </c:pt>
                <c:pt idx="730">
                  <c:v>8553.2926312409109</c:v>
                </c:pt>
                <c:pt idx="731">
                  <c:v>2346.7746775144401</c:v>
                </c:pt>
                <c:pt idx="732">
                  <c:v>8434.4465051930492</c:v>
                </c:pt>
                <c:pt idx="733">
                  <c:v>9264.8163540584101</c:v>
                </c:pt>
                <c:pt idx="734">
                  <c:v>5178.1989283646699</c:v>
                </c:pt>
                <c:pt idx="735">
                  <c:v>1521.1073034772301</c:v>
                </c:pt>
                <c:pt idx="736">
                  <c:v>8766.9465496764406</c:v>
                </c:pt>
                <c:pt idx="737">
                  <c:v>3026.08246371315</c:v>
                </c:pt>
                <c:pt idx="738">
                  <c:v>11278.522143701901</c:v>
                </c:pt>
                <c:pt idx="739">
                  <c:v>1976.8903646430699</c:v>
                </c:pt>
                <c:pt idx="740">
                  <c:v>8309.9677258239208</c:v>
                </c:pt>
                <c:pt idx="741">
                  <c:v>3275.2843941199799</c:v>
                </c:pt>
                <c:pt idx="742">
                  <c:v>5665.7417672804404</c:v>
                </c:pt>
                <c:pt idx="743">
                  <c:v>3643.9646258090402</c:v>
                </c:pt>
                <c:pt idx="744">
                  <c:v>12479.188626605501</c:v>
                </c:pt>
                <c:pt idx="745">
                  <c:v>5326.53464588722</c:v>
                </c:pt>
                <c:pt idx="746">
                  <c:v>7963.2208803219401</c:v>
                </c:pt>
                <c:pt idx="747">
                  <c:v>7509.3531333336896</c:v>
                </c:pt>
                <c:pt idx="748">
                  <c:v>11195.092618617</c:v>
                </c:pt>
                <c:pt idx="749">
                  <c:v>6827.0437015212501</c:v>
                </c:pt>
                <c:pt idx="750">
                  <c:v>5829.5539706052195</c:v>
                </c:pt>
                <c:pt idx="751">
                  <c:v>6448.00171968015</c:v>
                </c:pt>
                <c:pt idx="752">
                  <c:v>9664.3975204474791</c:v>
                </c:pt>
                <c:pt idx="753">
                  <c:v>2215.29927863289</c:v>
                </c:pt>
                <c:pt idx="754">
                  <c:v>5257.8129779872397</c:v>
                </c:pt>
                <c:pt idx="755">
                  <c:v>8319.4737925786794</c:v>
                </c:pt>
                <c:pt idx="756">
                  <c:v>4629.38655043582</c:v>
                </c:pt>
                <c:pt idx="757">
                  <c:v>5264.483660332</c:v>
                </c:pt>
                <c:pt idx="758">
                  <c:v>8553.7174946457708</c:v>
                </c:pt>
                <c:pt idx="759">
                  <c:v>5781.5008635604399</c:v>
                </c:pt>
                <c:pt idx="760">
                  <c:v>2161.2296442100901</c:v>
                </c:pt>
                <c:pt idx="761">
                  <c:v>6039.27178569027</c:v>
                </c:pt>
                <c:pt idx="762">
                  <c:v>2341.6800503927798</c:v>
                </c:pt>
                <c:pt idx="763">
                  <c:v>3675.08701670134</c:v>
                </c:pt>
                <c:pt idx="764">
                  <c:v>8935.2399449980694</c:v>
                </c:pt>
                <c:pt idx="765">
                  <c:v>8051.0363227108901</c:v>
                </c:pt>
                <c:pt idx="766">
                  <c:v>1403.5051957743699</c:v>
                </c:pt>
                <c:pt idx="767">
                  <c:v>9546.8776046910007</c:v>
                </c:pt>
                <c:pt idx="768">
                  <c:v>1521.1073034772301</c:v>
                </c:pt>
                <c:pt idx="769">
                  <c:v>5396.6372535209202</c:v>
                </c:pt>
                <c:pt idx="770">
                  <c:v>2256.6573867399302</c:v>
                </c:pt>
                <c:pt idx="771">
                  <c:v>2366.7279826546101</c:v>
                </c:pt>
                <c:pt idx="772">
                  <c:v>2371.3914523844401</c:v>
                </c:pt>
                <c:pt idx="773">
                  <c:v>9221.5784922043404</c:v>
                </c:pt>
                <c:pt idx="774">
                  <c:v>10024.8833061768</c:v>
                </c:pt>
                <c:pt idx="775">
                  <c:v>8844.3402728279307</c:v>
                </c:pt>
                <c:pt idx="776">
                  <c:v>5580.6057644667699</c:v>
                </c:pt>
                <c:pt idx="777">
                  <c:v>3819.0165902510698</c:v>
                </c:pt>
                <c:pt idx="778">
                  <c:v>3519.8514415412801</c:v>
                </c:pt>
                <c:pt idx="779">
                  <c:v>2112.7177849710902</c:v>
                </c:pt>
                <c:pt idx="780">
                  <c:v>7355.0193997852402</c:v>
                </c:pt>
                <c:pt idx="781">
                  <c:v>4832.5466424024198</c:v>
                </c:pt>
                <c:pt idx="782">
                  <c:v>8562.3944529359505</c:v>
                </c:pt>
                <c:pt idx="783">
                  <c:v>13205.860493288101</c:v>
                </c:pt>
                <c:pt idx="784">
                  <c:v>5834.6785224058203</c:v>
                </c:pt>
                <c:pt idx="785">
                  <c:v>11134.8429615064</c:v>
                </c:pt>
                <c:pt idx="786">
                  <c:v>2340.9967913660698</c:v>
                </c:pt>
                <c:pt idx="787">
                  <c:v>8218.9765583264507</c:v>
                </c:pt>
                <c:pt idx="788">
                  <c:v>9286.5725764631006</c:v>
                </c:pt>
                <c:pt idx="789">
                  <c:v>3226.2134717958902</c:v>
                </c:pt>
                <c:pt idx="790">
                  <c:v>6288.37440748061</c:v>
                </c:pt>
                <c:pt idx="791">
                  <c:v>3493.90366739809</c:v>
                </c:pt>
                <c:pt idx="792">
                  <c:v>2154.6782153213599</c:v>
                </c:pt>
                <c:pt idx="793">
                  <c:v>7720.1089396966499</c:v>
                </c:pt>
                <c:pt idx="794">
                  <c:v>5009.0589081875496</c:v>
                </c:pt>
                <c:pt idx="795">
                  <c:v>2170.0701456618099</c:v>
                </c:pt>
                <c:pt idx="796">
                  <c:v>9684.66801514709</c:v>
                </c:pt>
                <c:pt idx="797">
                  <c:v>9746.2575491528805</c:v>
                </c:pt>
                <c:pt idx="798">
                  <c:v>1753.6773051008299</c:v>
                </c:pt>
                <c:pt idx="799">
                  <c:v>5121.7285415935503</c:v>
                </c:pt>
                <c:pt idx="800">
                  <c:v>5447.9467689261801</c:v>
                </c:pt>
                <c:pt idx="801">
                  <c:v>5723.5377834350202</c:v>
                </c:pt>
                <c:pt idx="802">
                  <c:v>3670.1566772495698</c:v>
                </c:pt>
                <c:pt idx="803">
                  <c:v>5476.1046422795398</c:v>
                </c:pt>
                <c:pt idx="804">
                  <c:v>5452.6803485401597</c:v>
                </c:pt>
                <c:pt idx="805">
                  <c:v>2441.34178220902</c:v>
                </c:pt>
                <c:pt idx="806">
                  <c:v>5881.4284158140699</c:v>
                </c:pt>
                <c:pt idx="807">
                  <c:v>2022.0136312407301</c:v>
                </c:pt>
                <c:pt idx="808">
                  <c:v>10744.4455553104</c:v>
                </c:pt>
                <c:pt idx="809">
                  <c:v>9962.0316568710005</c:v>
                </c:pt>
                <c:pt idx="810">
                  <c:v>8863.3565006280405</c:v>
                </c:pt>
                <c:pt idx="811">
                  <c:v>12256.0458533656</c:v>
                </c:pt>
                <c:pt idx="812">
                  <c:v>4302.2913003822096</c:v>
                </c:pt>
                <c:pt idx="813">
                  <c:v>8699.7009353489393</c:v>
                </c:pt>
                <c:pt idx="814">
                  <c:v>1820.20569377672</c:v>
                </c:pt>
                <c:pt idx="815">
                  <c:v>5870.7799705367597</c:v>
                </c:pt>
                <c:pt idx="816">
                  <c:v>1925.0311294886301</c:v>
                </c:pt>
                <c:pt idx="817">
                  <c:v>2328.9610288908102</c:v>
                </c:pt>
                <c:pt idx="818">
                  <c:v>12461.098426186099</c:v>
                </c:pt>
                <c:pt idx="819">
                  <c:v>4928.4824879423204</c:v>
                </c:pt>
                <c:pt idx="820">
                  <c:v>1688.97985103818</c:v>
                </c:pt>
                <c:pt idx="821">
                  <c:v>11427.8151503101</c:v>
                </c:pt>
                <c:pt idx="822">
                  <c:v>9290.7821293202105</c:v>
                </c:pt>
                <c:pt idx="823">
                  <c:v>8766.9508103727003</c:v>
                </c:pt>
                <c:pt idx="824">
                  <c:v>3707.1892576908699</c:v>
                </c:pt>
                <c:pt idx="825">
                  <c:v>10944.4983445831</c:v>
                </c:pt>
                <c:pt idx="826">
                  <c:v>9467.9509754562005</c:v>
                </c:pt>
                <c:pt idx="827">
                  <c:v>3987.3427089122902</c:v>
                </c:pt>
                <c:pt idx="828">
                  <c:v>9149.5534823638991</c:v>
                </c:pt>
                <c:pt idx="829">
                  <c:v>11739.797777502999</c:v>
                </c:pt>
                <c:pt idx="830">
                  <c:v>6113.5559059056104</c:v>
                </c:pt>
                <c:pt idx="831">
                  <c:v>5516.85811751032</c:v>
                </c:pt>
                <c:pt idx="832">
                  <c:v>2622.3754309134601</c:v>
                </c:pt>
                <c:pt idx="833">
                  <c:v>3004.1020607475998</c:v>
                </c:pt>
                <c:pt idx="834">
                  <c:v>5713.7999942772403</c:v>
                </c:pt>
                <c:pt idx="835">
                  <c:v>12426.029895988901</c:v>
                </c:pt>
                <c:pt idx="836">
                  <c:v>10728.2157278632</c:v>
                </c:pt>
                <c:pt idx="837">
                  <c:v>5500.01202279473</c:v>
                </c:pt>
                <c:pt idx="838">
                  <c:v>8211.9494843769407</c:v>
                </c:pt>
                <c:pt idx="839">
                  <c:v>3811.1058508481301</c:v>
                </c:pt>
                <c:pt idx="840">
                  <c:v>2309.3497038586202</c:v>
                </c:pt>
                <c:pt idx="841">
                  <c:v>5498.3738220078303</c:v>
                </c:pt>
                <c:pt idx="842">
                  <c:v>8597.0907003120392</c:v>
                </c:pt>
                <c:pt idx="843">
                  <c:v>12237.094565408501</c:v>
                </c:pt>
                <c:pt idx="844">
                  <c:v>8323.2131488769392</c:v>
                </c:pt>
                <c:pt idx="845">
                  <c:v>7833.1045063603297</c:v>
                </c:pt>
                <c:pt idx="846">
                  <c:v>9462.7187370264091</c:v>
                </c:pt>
                <c:pt idx="847">
                  <c:v>9175.9744414732904</c:v>
                </c:pt>
                <c:pt idx="848">
                  <c:v>2122.74601030039</c:v>
                </c:pt>
                <c:pt idx="849">
                  <c:v>5889.4848383587096</c:v>
                </c:pt>
                <c:pt idx="850">
                  <c:v>5731.3070244005303</c:v>
                </c:pt>
                <c:pt idx="851">
                  <c:v>2246.4091630254302</c:v>
                </c:pt>
                <c:pt idx="852">
                  <c:v>5933.8708341307101</c:v>
                </c:pt>
                <c:pt idx="853">
                  <c:v>2162.38515119674</c:v>
                </c:pt>
                <c:pt idx="854">
                  <c:v>4884.66669254523</c:v>
                </c:pt>
                <c:pt idx="855">
                  <c:v>5356.9073901256197</c:v>
                </c:pt>
                <c:pt idx="856">
                  <c:v>1775.5041285263201</c:v>
                </c:pt>
                <c:pt idx="857">
                  <c:v>2056.2812261183099</c:v>
                </c:pt>
                <c:pt idx="858">
                  <c:v>5211.4298876866296</c:v>
                </c:pt>
                <c:pt idx="859">
                  <c:v>11294.2544400139</c:v>
                </c:pt>
                <c:pt idx="860">
                  <c:v>10054.1386934568</c:v>
                </c:pt>
                <c:pt idx="861">
                  <c:v>4611.5878502021096</c:v>
                </c:pt>
                <c:pt idx="862">
                  <c:v>2146.1496376165801</c:v>
                </c:pt>
                <c:pt idx="863">
                  <c:v>11372.952521200301</c:v>
                </c:pt>
                <c:pt idx="864">
                  <c:v>2868.0727575174901</c:v>
                </c:pt>
                <c:pt idx="865">
                  <c:v>2689.6807873359198</c:v>
                </c:pt>
                <c:pt idx="866">
                  <c:v>3694.6977305594401</c:v>
                </c:pt>
                <c:pt idx="867">
                  <c:v>1947.44163592628</c:v>
                </c:pt>
                <c:pt idx="868">
                  <c:v>9354.8854565245492</c:v>
                </c:pt>
                <c:pt idx="869">
                  <c:v>2073.0360841725101</c:v>
                </c:pt>
                <c:pt idx="870">
                  <c:v>6569.7418768731104</c:v>
                </c:pt>
                <c:pt idx="871">
                  <c:v>5507.5087478593596</c:v>
                </c:pt>
                <c:pt idx="872">
                  <c:v>8562.3944529359505</c:v>
                </c:pt>
                <c:pt idx="873">
                  <c:v>5151.0055067497296</c:v>
                </c:pt>
                <c:pt idx="874">
                  <c:v>5129.3005384529897</c:v>
                </c:pt>
                <c:pt idx="875">
                  <c:v>6026.5072328303104</c:v>
                </c:pt>
                <c:pt idx="876">
                  <c:v>10681.240632623099</c:v>
                </c:pt>
                <c:pt idx="877">
                  <c:v>1544.2742409258201</c:v>
                </c:pt>
                <c:pt idx="878">
                  <c:v>5802.5635531006601</c:v>
                </c:pt>
                <c:pt idx="879">
                  <c:v>9509.69603500823</c:v>
                </c:pt>
                <c:pt idx="880">
                  <c:v>5014.4351122163898</c:v>
                </c:pt>
                <c:pt idx="881">
                  <c:v>1849.93471646642</c:v>
                </c:pt>
                <c:pt idx="882">
                  <c:v>3233.1311714325402</c:v>
                </c:pt>
                <c:pt idx="883">
                  <c:v>5520.5923647949703</c:v>
                </c:pt>
                <c:pt idx="884">
                  <c:v>11799.832224830399</c:v>
                </c:pt>
                <c:pt idx="885">
                  <c:v>5249.2953770532604</c:v>
                </c:pt>
                <c:pt idx="886">
                  <c:v>9258.4368505822204</c:v>
                </c:pt>
                <c:pt idx="887">
                  <c:v>2202.8662691095801</c:v>
                </c:pt>
                <c:pt idx="888">
                  <c:v>5245.7383779741804</c:v>
                </c:pt>
                <c:pt idx="889">
                  <c:v>8422.8913962504394</c:v>
                </c:pt>
                <c:pt idx="890">
                  <c:v>8040.3795214396896</c:v>
                </c:pt>
                <c:pt idx="891">
                  <c:v>7010.3671638388896</c:v>
                </c:pt>
                <c:pt idx="892">
                  <c:v>6714.4144140668404</c:v>
                </c:pt>
                <c:pt idx="893">
                  <c:v>5546.5562533684897</c:v>
                </c:pt>
                <c:pt idx="894">
                  <c:v>9368.1375095399799</c:v>
                </c:pt>
                <c:pt idx="895">
                  <c:v>9544.6293768639007</c:v>
                </c:pt>
                <c:pt idx="896">
                  <c:v>1976.9298174420501</c:v>
                </c:pt>
                <c:pt idx="897">
                  <c:v>9384.3332458790701</c:v>
                </c:pt>
                <c:pt idx="898">
                  <c:v>5478.7293138214</c:v>
                </c:pt>
                <c:pt idx="899">
                  <c:v>7163.0053733619598</c:v>
                </c:pt>
                <c:pt idx="900">
                  <c:v>6345.8068581437001</c:v>
                </c:pt>
                <c:pt idx="901">
                  <c:v>2135.4786795149698</c:v>
                </c:pt>
                <c:pt idx="902">
                  <c:v>5362.8009188159103</c:v>
                </c:pt>
                <c:pt idx="903">
                  <c:v>2372.7464825798802</c:v>
                </c:pt>
                <c:pt idx="904">
                  <c:v>11704.7676488175</c:v>
                </c:pt>
                <c:pt idx="905">
                  <c:v>5852.2448846759498</c:v>
                </c:pt>
                <c:pt idx="906">
                  <c:v>4742.4533356940801</c:v>
                </c:pt>
                <c:pt idx="907">
                  <c:v>2185.95266378009</c:v>
                </c:pt>
                <c:pt idx="908">
                  <c:v>8846.9600800422995</c:v>
                </c:pt>
                <c:pt idx="909">
                  <c:v>4511.3138811673498</c:v>
                </c:pt>
                <c:pt idx="910">
                  <c:v>5674.5488533549897</c:v>
                </c:pt>
                <c:pt idx="911">
                  <c:v>8106.2034832150903</c:v>
                </c:pt>
                <c:pt idx="912">
                  <c:v>5692.0825519033797</c:v>
                </c:pt>
                <c:pt idx="913">
                  <c:v>10817.4626513806</c:v>
                </c:pt>
                <c:pt idx="914">
                  <c:v>6349.6684904682297</c:v>
                </c:pt>
                <c:pt idx="915">
                  <c:v>3154.50291041232</c:v>
                </c:pt>
                <c:pt idx="916">
                  <c:v>5705.3532592228803</c:v>
                </c:pt>
                <c:pt idx="917">
                  <c:v>12162.0396188141</c:v>
                </c:pt>
                <c:pt idx="918">
                  <c:v>7359.1620819264899</c:v>
                </c:pt>
                <c:pt idx="919">
                  <c:v>13371.7976791684</c:v>
                </c:pt>
                <c:pt idx="920">
                  <c:v>8742.0704094963003</c:v>
                </c:pt>
                <c:pt idx="921">
                  <c:v>6332.4311448107201</c:v>
                </c:pt>
                <c:pt idx="922">
                  <c:v>3838.7353607363498</c:v>
                </c:pt>
                <c:pt idx="923">
                  <c:v>5498.1394202155698</c:v>
                </c:pt>
                <c:pt idx="924">
                  <c:v>3245.8844658746102</c:v>
                </c:pt>
                <c:pt idx="925">
                  <c:v>3820.9683815272201</c:v>
                </c:pt>
                <c:pt idx="926">
                  <c:v>4517.1781859740304</c:v>
                </c:pt>
                <c:pt idx="927">
                  <c:v>5283.9400774170499</c:v>
                </c:pt>
                <c:pt idx="928">
                  <c:v>3634.3405667480401</c:v>
                </c:pt>
                <c:pt idx="929">
                  <c:v>9196.3045284149994</c:v>
                </c:pt>
                <c:pt idx="930">
                  <c:v>13780.144565749601</c:v>
                </c:pt>
                <c:pt idx="931">
                  <c:v>9208.9942853523207</c:v>
                </c:pt>
                <c:pt idx="932">
                  <c:v>4401.0134221063699</c:v>
                </c:pt>
                <c:pt idx="933">
                  <c:v>5818.8807320421201</c:v>
                </c:pt>
                <c:pt idx="934">
                  <c:v>1892.7229748776101</c:v>
                </c:pt>
                <c:pt idx="935">
                  <c:v>5826.6810084417602</c:v>
                </c:pt>
                <c:pt idx="936">
                  <c:v>7279.9547742123996</c:v>
                </c:pt>
                <c:pt idx="937">
                  <c:v>5014.4351122163898</c:v>
                </c:pt>
                <c:pt idx="938">
                  <c:v>12906.976543475699</c:v>
                </c:pt>
                <c:pt idx="939">
                  <c:v>5208.0573766777297</c:v>
                </c:pt>
                <c:pt idx="940">
                  <c:v>5073.3986785184497</c:v>
                </c:pt>
                <c:pt idx="941">
                  <c:v>6753.7109789897004</c:v>
                </c:pt>
                <c:pt idx="942">
                  <c:v>12555.329266221001</c:v>
                </c:pt>
                <c:pt idx="943">
                  <c:v>2540.4083550161699</c:v>
                </c:pt>
                <c:pt idx="944">
                  <c:v>3923.06353444351</c:v>
                </c:pt>
                <c:pt idx="945">
                  <c:v>4763.4787663246398</c:v>
                </c:pt>
                <c:pt idx="946">
                  <c:v>2069.58497912545</c:v>
                </c:pt>
                <c:pt idx="947">
                  <c:v>1635.0955158423601</c:v>
                </c:pt>
                <c:pt idx="948">
                  <c:v>8432.2814927006493</c:v>
                </c:pt>
                <c:pt idx="949">
                  <c:v>12451.2032086491</c:v>
                </c:pt>
                <c:pt idx="950">
                  <c:v>1922.61405795267</c:v>
                </c:pt>
                <c:pt idx="951">
                  <c:v>5738.3657536170304</c:v>
                </c:pt>
                <c:pt idx="952">
                  <c:v>2192.2027505604201</c:v>
                </c:pt>
                <c:pt idx="953">
                  <c:v>8272.3874691876808</c:v>
                </c:pt>
                <c:pt idx="954">
                  <c:v>8456.2056798217</c:v>
                </c:pt>
                <c:pt idx="955">
                  <c:v>1442.84982510431</c:v>
                </c:pt>
                <c:pt idx="956">
                  <c:v>8592.8343195357302</c:v>
                </c:pt>
                <c:pt idx="957">
                  <c:v>5200.9478693861502</c:v>
                </c:pt>
                <c:pt idx="958">
                  <c:v>1976.8903646430699</c:v>
                </c:pt>
                <c:pt idx="959">
                  <c:v>5637.8404125725801</c:v>
                </c:pt>
                <c:pt idx="960">
                  <c:v>7820.1065215427898</c:v>
                </c:pt>
                <c:pt idx="961">
                  <c:v>12424.617465896999</c:v>
                </c:pt>
                <c:pt idx="962">
                  <c:v>8745.1027136448392</c:v>
                </c:pt>
                <c:pt idx="963">
                  <c:v>10363.224054855</c:v>
                </c:pt>
                <c:pt idx="964">
                  <c:v>4612.8238086093997</c:v>
                </c:pt>
                <c:pt idx="965">
                  <c:v>5337.0137329675099</c:v>
                </c:pt>
                <c:pt idx="966">
                  <c:v>4945.6648245103997</c:v>
                </c:pt>
                <c:pt idx="967">
                  <c:v>2424.52777847788</c:v>
                </c:pt>
                <c:pt idx="968">
                  <c:v>3051.8202177522899</c:v>
                </c:pt>
                <c:pt idx="969">
                  <c:v>3058.6044169838201</c:v>
                </c:pt>
                <c:pt idx="970">
                  <c:v>5257.8129779872397</c:v>
                </c:pt>
                <c:pt idx="971">
                  <c:v>8452.0922428675003</c:v>
                </c:pt>
                <c:pt idx="972">
                  <c:v>3893.5628416272998</c:v>
                </c:pt>
                <c:pt idx="973">
                  <c:v>7155.8028515610804</c:v>
                </c:pt>
                <c:pt idx="974">
                  <c:v>8497.9145868864307</c:v>
                </c:pt>
                <c:pt idx="975">
                  <c:v>1527.46746770862</c:v>
                </c:pt>
                <c:pt idx="976">
                  <c:v>2444.7541192876402</c:v>
                </c:pt>
                <c:pt idx="977">
                  <c:v>5564.9049592353804</c:v>
                </c:pt>
                <c:pt idx="978">
                  <c:v>9504.4222941390999</c:v>
                </c:pt>
                <c:pt idx="979">
                  <c:v>1544.2742409258201</c:v>
                </c:pt>
                <c:pt idx="980">
                  <c:v>2031.66263403632</c:v>
                </c:pt>
                <c:pt idx="981">
                  <c:v>5747.6743883898998</c:v>
                </c:pt>
                <c:pt idx="982">
                  <c:v>5597.4312899779297</c:v>
                </c:pt>
                <c:pt idx="983">
                  <c:v>5460.0396373789499</c:v>
                </c:pt>
                <c:pt idx="984">
                  <c:v>4363.94403814014</c:v>
                </c:pt>
                <c:pt idx="985">
                  <c:v>5832.8902485375302</c:v>
                </c:pt>
                <c:pt idx="986">
                  <c:v>6486.3707799045396</c:v>
                </c:pt>
                <c:pt idx="987">
                  <c:v>8121.5665449324197</c:v>
                </c:pt>
                <c:pt idx="988">
                  <c:v>10397.8961083834</c:v>
                </c:pt>
                <c:pt idx="989">
                  <c:v>2280.5731123628698</c:v>
                </c:pt>
                <c:pt idx="990">
                  <c:v>9772.7281233542599</c:v>
                </c:pt>
                <c:pt idx="991">
                  <c:v>3519.8514415412801</c:v>
                </c:pt>
                <c:pt idx="992">
                  <c:v>1895.2465331706601</c:v>
                </c:pt>
                <c:pt idx="993">
                  <c:v>11998.250218220301</c:v>
                </c:pt>
                <c:pt idx="994">
                  <c:v>3325.4687883145698</c:v>
                </c:pt>
                <c:pt idx="995">
                  <c:v>9325.2995972681892</c:v>
                </c:pt>
                <c:pt idx="996">
                  <c:v>4281.5020260594201</c:v>
                </c:pt>
                <c:pt idx="997">
                  <c:v>7954.6978060313004</c:v>
                </c:pt>
                <c:pt idx="998">
                  <c:v>11899.4653851974</c:v>
                </c:pt>
                <c:pt idx="999">
                  <c:v>8264.9515317054102</c:v>
                </c:pt>
                <c:pt idx="1000">
                  <c:v>4943.6682481006001</c:v>
                </c:pt>
                <c:pt idx="1001">
                  <c:v>5450.4469288728696</c:v>
                </c:pt>
                <c:pt idx="1002">
                  <c:v>1705.2851266811899</c:v>
                </c:pt>
                <c:pt idx="1003">
                  <c:v>4765.6408086683596</c:v>
                </c:pt>
                <c:pt idx="1004">
                  <c:v>11899.4653851974</c:v>
                </c:pt>
                <c:pt idx="1005">
                  <c:v>8143.9880876828602</c:v>
                </c:pt>
                <c:pt idx="1006">
                  <c:v>11970.549374021801</c:v>
                </c:pt>
                <c:pt idx="1007">
                  <c:v>7386.1045016304897</c:v>
                </c:pt>
                <c:pt idx="1008">
                  <c:v>5544.5262578250504</c:v>
                </c:pt>
                <c:pt idx="1009">
                  <c:v>5098.2406391784298</c:v>
                </c:pt>
                <c:pt idx="1010">
                  <c:v>1473.5974550890901</c:v>
                </c:pt>
                <c:pt idx="1011">
                  <c:v>4462.4595067812897</c:v>
                </c:pt>
                <c:pt idx="1012">
                  <c:v>5216.8201449756198</c:v>
                </c:pt>
                <c:pt idx="1013">
                  <c:v>6244.8297097223203</c:v>
                </c:pt>
                <c:pt idx="1014">
                  <c:v>5968.9562537321499</c:v>
                </c:pt>
                <c:pt idx="1015">
                  <c:v>11239.1259030321</c:v>
                </c:pt>
                <c:pt idx="1016">
                  <c:v>2087.5075347556599</c:v>
                </c:pt>
                <c:pt idx="1017">
                  <c:v>9058.6076951340801</c:v>
                </c:pt>
                <c:pt idx="1018">
                  <c:v>5068.7339373944696</c:v>
                </c:pt>
                <c:pt idx="1019">
                  <c:v>5069.7303315339605</c:v>
                </c:pt>
                <c:pt idx="1020">
                  <c:v>4127.7546293100904</c:v>
                </c:pt>
                <c:pt idx="1021">
                  <c:v>6821.5278138380199</c:v>
                </c:pt>
                <c:pt idx="1022">
                  <c:v>12380.613845144801</c:v>
                </c:pt>
                <c:pt idx="1023">
                  <c:v>6032.1706636583103</c:v>
                </c:pt>
                <c:pt idx="1024">
                  <c:v>10263.761090649699</c:v>
                </c:pt>
                <c:pt idx="1025">
                  <c:v>3918.5910888692401</c:v>
                </c:pt>
                <c:pt idx="1026">
                  <c:v>10910.6182898527</c:v>
                </c:pt>
                <c:pt idx="1027">
                  <c:v>4015.4715175254801</c:v>
                </c:pt>
                <c:pt idx="1028">
                  <c:v>2303.4823734501601</c:v>
                </c:pt>
                <c:pt idx="1029">
                  <c:v>6935.0017455592097</c:v>
                </c:pt>
                <c:pt idx="1030">
                  <c:v>3164.0600381054101</c:v>
                </c:pt>
                <c:pt idx="1031">
                  <c:v>2399.3520482624199</c:v>
                </c:pt>
                <c:pt idx="1032">
                  <c:v>2235.9027211070102</c:v>
                </c:pt>
                <c:pt idx="1033">
                  <c:v>11449.4705668355</c:v>
                </c:pt>
                <c:pt idx="1034">
                  <c:v>7381.9916424167104</c:v>
                </c:pt>
                <c:pt idx="1035">
                  <c:v>10526.775251059</c:v>
                </c:pt>
                <c:pt idx="1036">
                  <c:v>6555.7574051335096</c:v>
                </c:pt>
                <c:pt idx="1037">
                  <c:v>8619.5106281235294</c:v>
                </c:pt>
                <c:pt idx="1038">
                  <c:v>5725.0165173894302</c:v>
                </c:pt>
                <c:pt idx="1039">
                  <c:v>6726.93490076543</c:v>
                </c:pt>
                <c:pt idx="1040">
                  <c:v>1916.02180791552</c:v>
                </c:pt>
                <c:pt idx="1041">
                  <c:v>1885.3357269063999</c:v>
                </c:pt>
                <c:pt idx="1042">
                  <c:v>5053.4145555868399</c:v>
                </c:pt>
                <c:pt idx="1043">
                  <c:v>3979.57250650266</c:v>
                </c:pt>
                <c:pt idx="1044">
                  <c:v>2157.0556784707801</c:v>
                </c:pt>
                <c:pt idx="1045">
                  <c:v>7491.8470647905697</c:v>
                </c:pt>
                <c:pt idx="1046">
                  <c:v>4951.0310091835699</c:v>
                </c:pt>
                <c:pt idx="1047">
                  <c:v>11217.490703330401</c:v>
                </c:pt>
                <c:pt idx="1048">
                  <c:v>11971.623189210401</c:v>
                </c:pt>
                <c:pt idx="1049">
                  <c:v>8535.7325152677495</c:v>
                </c:pt>
                <c:pt idx="1050">
                  <c:v>8127.5835290053501</c:v>
                </c:pt>
                <c:pt idx="1051">
                  <c:v>8415.8704342602505</c:v>
                </c:pt>
                <c:pt idx="1052">
                  <c:v>4548.8670330367104</c:v>
                </c:pt>
                <c:pt idx="1053">
                  <c:v>4555.2856836629699</c:v>
                </c:pt>
                <c:pt idx="1054">
                  <c:v>1588.1725007918801</c:v>
                </c:pt>
                <c:pt idx="1055">
                  <c:v>5733.4093193098497</c:v>
                </c:pt>
                <c:pt idx="1056">
                  <c:v>6062.8563519896397</c:v>
                </c:pt>
                <c:pt idx="1057">
                  <c:v>1630.28591613565</c:v>
                </c:pt>
                <c:pt idx="1058">
                  <c:v>3911.7467275685499</c:v>
                </c:pt>
                <c:pt idx="1059">
                  <c:v>2324.4454457112201</c:v>
                </c:pt>
                <c:pt idx="1060">
                  <c:v>3584.1353812995399</c:v>
                </c:pt>
                <c:pt idx="1061">
                  <c:v>8925.7305674729196</c:v>
                </c:pt>
                <c:pt idx="1062">
                  <c:v>5879.7723350776996</c:v>
                </c:pt>
                <c:pt idx="1063">
                  <c:v>2315.0134357029201</c:v>
                </c:pt>
                <c:pt idx="1064">
                  <c:v>7679.9642904091697</c:v>
                </c:pt>
                <c:pt idx="1065">
                  <c:v>6240.4498643323204</c:v>
                </c:pt>
                <c:pt idx="1066">
                  <c:v>1958.1346170572399</c:v>
                </c:pt>
                <c:pt idx="1067">
                  <c:v>2084.3377878647002</c:v>
                </c:pt>
                <c:pt idx="1068">
                  <c:v>9404.9440905871306</c:v>
                </c:pt>
                <c:pt idx="1069">
                  <c:v>2050.4032179838</c:v>
                </c:pt>
                <c:pt idx="1070">
                  <c:v>11829.4914666074</c:v>
                </c:pt>
                <c:pt idx="1071">
                  <c:v>2030.0484131527101</c:v>
                </c:pt>
                <c:pt idx="1072">
                  <c:v>6385.5494168656696</c:v>
                </c:pt>
                <c:pt idx="1073">
                  <c:v>5281.68239200874</c:v>
                </c:pt>
                <c:pt idx="1074">
                  <c:v>4440.6435521314397</c:v>
                </c:pt>
                <c:pt idx="1075">
                  <c:v>9425.3333241995006</c:v>
                </c:pt>
                <c:pt idx="1076">
                  <c:v>6896.5857274329901</c:v>
                </c:pt>
                <c:pt idx="1077">
                  <c:v>9730.9146959720692</c:v>
                </c:pt>
                <c:pt idx="1078">
                  <c:v>12250.756459997199</c:v>
                </c:pt>
                <c:pt idx="1079">
                  <c:v>6042.4378329307201</c:v>
                </c:pt>
                <c:pt idx="1080">
                  <c:v>2315.2550023292401</c:v>
                </c:pt>
                <c:pt idx="1081">
                  <c:v>5630.5131816272997</c:v>
                </c:pt>
                <c:pt idx="1082">
                  <c:v>5056.79569627828</c:v>
                </c:pt>
                <c:pt idx="1083">
                  <c:v>1960.7412216847799</c:v>
                </c:pt>
                <c:pt idx="1084">
                  <c:v>6544.12664087343</c:v>
                </c:pt>
                <c:pt idx="1085">
                  <c:v>3830.4623180549502</c:v>
                </c:pt>
                <c:pt idx="1086">
                  <c:v>5140.5521725773397</c:v>
                </c:pt>
                <c:pt idx="1087">
                  <c:v>7772.2246791225398</c:v>
                </c:pt>
                <c:pt idx="1088">
                  <c:v>8945.5943439267503</c:v>
                </c:pt>
                <c:pt idx="1089">
                  <c:v>6398.2047265900701</c:v>
                </c:pt>
                <c:pt idx="1090">
                  <c:v>3333.1345815443501</c:v>
                </c:pt>
                <c:pt idx="1091">
                  <c:v>5674.5488533549897</c:v>
                </c:pt>
                <c:pt idx="1092">
                  <c:v>8968.7449725863607</c:v>
                </c:pt>
                <c:pt idx="1093">
                  <c:v>8733.0237335447691</c:v>
                </c:pt>
                <c:pt idx="1094">
                  <c:v>3437.8180172635002</c:v>
                </c:pt>
                <c:pt idx="1095">
                  <c:v>5442.7338979337401</c:v>
                </c:pt>
                <c:pt idx="1096">
                  <c:v>5068.7277141434097</c:v>
                </c:pt>
                <c:pt idx="1097">
                  <c:v>10748.493138379599</c:v>
                </c:pt>
                <c:pt idx="1098">
                  <c:v>7616.5377240205398</c:v>
                </c:pt>
                <c:pt idx="1099">
                  <c:v>9328.1379366111705</c:v>
                </c:pt>
                <c:pt idx="1100">
                  <c:v>1867.28587476906</c:v>
                </c:pt>
                <c:pt idx="1101">
                  <c:v>9176.5615345401202</c:v>
                </c:pt>
                <c:pt idx="1102">
                  <c:v>11456.630763331401</c:v>
                </c:pt>
                <c:pt idx="1103">
                  <c:v>8862.7274209813804</c:v>
                </c:pt>
                <c:pt idx="1104">
                  <c:v>6669.3422369869704</c:v>
                </c:pt>
                <c:pt idx="1105">
                  <c:v>11100.501554905</c:v>
                </c:pt>
                <c:pt idx="1106">
                  <c:v>5843.1298172710503</c:v>
                </c:pt>
                <c:pt idx="1107">
                  <c:v>7766.7196759151802</c:v>
                </c:pt>
                <c:pt idx="1108">
                  <c:v>5547.1500111553796</c:v>
                </c:pt>
                <c:pt idx="1109">
                  <c:v>5367.5307017876603</c:v>
                </c:pt>
                <c:pt idx="1110">
                  <c:v>6606.0542724403804</c:v>
                </c:pt>
                <c:pt idx="1111">
                  <c:v>8433.3633373240591</c:v>
                </c:pt>
                <c:pt idx="1112">
                  <c:v>6313.0272702153297</c:v>
                </c:pt>
                <c:pt idx="1113">
                  <c:v>8214.4399792491404</c:v>
                </c:pt>
                <c:pt idx="1114">
                  <c:v>12165.554130319</c:v>
                </c:pt>
                <c:pt idx="1115">
                  <c:v>9703.0763676153692</c:v>
                </c:pt>
                <c:pt idx="1116">
                  <c:v>5900.7301390303801</c:v>
                </c:pt>
                <c:pt idx="1117">
                  <c:v>10295.9091833034</c:v>
                </c:pt>
                <c:pt idx="1118">
                  <c:v>4850.4253562111298</c:v>
                </c:pt>
                <c:pt idx="1119">
                  <c:v>9129.1473612479895</c:v>
                </c:pt>
                <c:pt idx="1120">
                  <c:v>7861.8127334250803</c:v>
                </c:pt>
                <c:pt idx="1121">
                  <c:v>2493.50195917786</c:v>
                </c:pt>
                <c:pt idx="1122">
                  <c:v>9454.8684315708106</c:v>
                </c:pt>
                <c:pt idx="1123">
                  <c:v>6578.8427052505403</c:v>
                </c:pt>
                <c:pt idx="1124">
                  <c:v>3303.0493093527398</c:v>
                </c:pt>
                <c:pt idx="1125">
                  <c:v>5514.52382737473</c:v>
                </c:pt>
                <c:pt idx="1126">
                  <c:v>2047.7543521216901</c:v>
                </c:pt>
                <c:pt idx="1127">
                  <c:v>6643.4253387035396</c:v>
                </c:pt>
                <c:pt idx="1128">
                  <c:v>9194.2329023150796</c:v>
                </c:pt>
                <c:pt idx="1129">
                  <c:v>5989.0891913642799</c:v>
                </c:pt>
                <c:pt idx="1130">
                  <c:v>5366.96933658137</c:v>
                </c:pt>
                <c:pt idx="1131">
                  <c:v>9272.2101816587092</c:v>
                </c:pt>
                <c:pt idx="1132">
                  <c:v>6849.4079804078701</c:v>
                </c:pt>
                <c:pt idx="1133">
                  <c:v>9415.2525000559199</c:v>
                </c:pt>
                <c:pt idx="1134">
                  <c:v>3532.90416340601</c:v>
                </c:pt>
                <c:pt idx="1135">
                  <c:v>3212.6162024959099</c:v>
                </c:pt>
                <c:pt idx="1136">
                  <c:v>7371.6639666484598</c:v>
                </c:pt>
                <c:pt idx="1137">
                  <c:v>5288.8941115321004</c:v>
                </c:pt>
                <c:pt idx="1138">
                  <c:v>1962.9963457429999</c:v>
                </c:pt>
                <c:pt idx="1139">
                  <c:v>4002.5187299588401</c:v>
                </c:pt>
                <c:pt idx="1140">
                  <c:v>4841.4065353541</c:v>
                </c:pt>
                <c:pt idx="1141">
                  <c:v>5239.7681684557901</c:v>
                </c:pt>
                <c:pt idx="1142">
                  <c:v>7776.1527258772003</c:v>
                </c:pt>
                <c:pt idx="1143">
                  <c:v>11074.014890623999</c:v>
                </c:pt>
                <c:pt idx="1144">
                  <c:v>4368.0070396739902</c:v>
                </c:pt>
                <c:pt idx="1145">
                  <c:v>5858.7010188866197</c:v>
                </c:pt>
                <c:pt idx="1146">
                  <c:v>3473.1485873710599</c:v>
                </c:pt>
                <c:pt idx="1147">
                  <c:v>5970.9335492772998</c:v>
                </c:pt>
                <c:pt idx="1148">
                  <c:v>6418.0579955312396</c:v>
                </c:pt>
                <c:pt idx="1149">
                  <c:v>6578.8427052505403</c:v>
                </c:pt>
                <c:pt idx="1150">
                  <c:v>6728.6379249374004</c:v>
                </c:pt>
                <c:pt idx="1151">
                  <c:v>5901.0620988021501</c:v>
                </c:pt>
                <c:pt idx="1152">
                  <c:v>7010.3671638388896</c:v>
                </c:pt>
                <c:pt idx="1153">
                  <c:v>2273.1637324951098</c:v>
                </c:pt>
                <c:pt idx="1154">
                  <c:v>8605.8549052479702</c:v>
                </c:pt>
                <c:pt idx="1155">
                  <c:v>8280.0231240985104</c:v>
                </c:pt>
                <c:pt idx="1156">
                  <c:v>4451.8164157200999</c:v>
                </c:pt>
                <c:pt idx="1157">
                  <c:v>8177.2471762388996</c:v>
                </c:pt>
                <c:pt idx="1158">
                  <c:v>10660.2215858323</c:v>
                </c:pt>
                <c:pt idx="1159">
                  <c:v>9377.4741951465203</c:v>
                </c:pt>
                <c:pt idx="1160">
                  <c:v>7170.3500285076998</c:v>
                </c:pt>
                <c:pt idx="1161">
                  <c:v>5727.9996322085899</c:v>
                </c:pt>
                <c:pt idx="1162">
                  <c:v>6398.2047265900701</c:v>
                </c:pt>
                <c:pt idx="1163">
                  <c:v>4593.2019945947304</c:v>
                </c:pt>
                <c:pt idx="1164">
                  <c:v>5088.0925792009002</c:v>
                </c:pt>
                <c:pt idx="1165">
                  <c:v>9601.1584732631909</c:v>
                </c:pt>
                <c:pt idx="1166">
                  <c:v>11635.9642299846</c:v>
                </c:pt>
                <c:pt idx="1167">
                  <c:v>8149.4661751820704</c:v>
                </c:pt>
                <c:pt idx="1168">
                  <c:v>13349.5337415417</c:v>
                </c:pt>
                <c:pt idx="1169">
                  <c:v>9460.9140204468804</c:v>
                </c:pt>
                <c:pt idx="1170">
                  <c:v>7598.4699840644898</c:v>
                </c:pt>
                <c:pt idx="1171">
                  <c:v>1985.39037039918</c:v>
                </c:pt>
                <c:pt idx="1172">
                  <c:v>10188.1790068831</c:v>
                </c:pt>
                <c:pt idx="1173">
                  <c:v>4665.94071080717</c:v>
                </c:pt>
                <c:pt idx="1174">
                  <c:v>10650.216644861801</c:v>
                </c:pt>
                <c:pt idx="1175">
                  <c:v>3972.29012197263</c:v>
                </c:pt>
                <c:pt idx="1176">
                  <c:v>5954.5303508432398</c:v>
                </c:pt>
                <c:pt idx="1177">
                  <c:v>3545.5487817103199</c:v>
                </c:pt>
                <c:pt idx="1178">
                  <c:v>11599.276619567399</c:v>
                </c:pt>
                <c:pt idx="1179">
                  <c:v>3268.6695852614498</c:v>
                </c:pt>
                <c:pt idx="1180">
                  <c:v>9532.8118543772598</c:v>
                </c:pt>
                <c:pt idx="1181">
                  <c:v>5897.5645088668098</c:v>
                </c:pt>
                <c:pt idx="1182">
                  <c:v>5167.62585109253</c:v>
                </c:pt>
                <c:pt idx="1183">
                  <c:v>6398.2047265900701</c:v>
                </c:pt>
                <c:pt idx="1184">
                  <c:v>9103.1767284443395</c:v>
                </c:pt>
                <c:pt idx="1185">
                  <c:v>13059.9243125669</c:v>
                </c:pt>
                <c:pt idx="1186">
                  <c:v>8441.9027188907694</c:v>
                </c:pt>
                <c:pt idx="1187">
                  <c:v>8950.3374476571007</c:v>
                </c:pt>
                <c:pt idx="1188">
                  <c:v>6479.0129114890797</c:v>
                </c:pt>
                <c:pt idx="1189">
                  <c:v>5880.3699348701002</c:v>
                </c:pt>
                <c:pt idx="1190">
                  <c:v>7805.5431413353199</c:v>
                </c:pt>
                <c:pt idx="1191">
                  <c:v>2191.3275653744299</c:v>
                </c:pt>
                <c:pt idx="1192">
                  <c:v>3000.3953788076001</c:v>
                </c:pt>
                <c:pt idx="1193">
                  <c:v>2505.7643566857</c:v>
                </c:pt>
                <c:pt idx="1194">
                  <c:v>6926.9449986862301</c:v>
                </c:pt>
                <c:pt idx="1195">
                  <c:v>1514.9617253414301</c:v>
                </c:pt>
                <c:pt idx="1196">
                  <c:v>4663.2907278413604</c:v>
                </c:pt>
                <c:pt idx="1197">
                  <c:v>2368.02006671868</c:v>
                </c:pt>
                <c:pt idx="1198">
                  <c:v>5473.6425376222096</c:v>
                </c:pt>
                <c:pt idx="1199">
                  <c:v>6355.5856496679298</c:v>
                </c:pt>
                <c:pt idx="1200">
                  <c:v>1988.3133832338301</c:v>
                </c:pt>
                <c:pt idx="1201">
                  <c:v>11865.82497783</c:v>
                </c:pt>
                <c:pt idx="1202">
                  <c:v>3177.0064805700899</c:v>
                </c:pt>
                <c:pt idx="1203">
                  <c:v>5838.5830484726102</c:v>
                </c:pt>
                <c:pt idx="1204">
                  <c:v>1795.7626332227701</c:v>
                </c:pt>
                <c:pt idx="1205">
                  <c:v>1430.52480110019</c:v>
                </c:pt>
                <c:pt idx="1206">
                  <c:v>5444.2943010174904</c:v>
                </c:pt>
                <c:pt idx="1207">
                  <c:v>9977.0500899511007</c:v>
                </c:pt>
                <c:pt idx="1208">
                  <c:v>11223.449563751699</c:v>
                </c:pt>
                <c:pt idx="1209">
                  <c:v>5439.4656019019003</c:v>
                </c:pt>
                <c:pt idx="1210">
                  <c:v>8648.5906263815996</c:v>
                </c:pt>
                <c:pt idx="1211">
                  <c:v>5672.9306843454397</c:v>
                </c:pt>
                <c:pt idx="1212">
                  <c:v>3407.0033734291301</c:v>
                </c:pt>
                <c:pt idx="1213">
                  <c:v>2397.33837324246</c:v>
                </c:pt>
                <c:pt idx="1214">
                  <c:v>9416.6262892611394</c:v>
                </c:pt>
                <c:pt idx="1215">
                  <c:v>3438.8471921545802</c:v>
                </c:pt>
                <c:pt idx="1216">
                  <c:v>4040.1622508054202</c:v>
                </c:pt>
                <c:pt idx="1217">
                  <c:v>5754.8126633895999</c:v>
                </c:pt>
                <c:pt idx="1218">
                  <c:v>3979.57250650266</c:v>
                </c:pt>
                <c:pt idx="1219">
                  <c:v>5876.85152050344</c:v>
                </c:pt>
                <c:pt idx="1220">
                  <c:v>6023.82128517607</c:v>
                </c:pt>
                <c:pt idx="1221">
                  <c:v>3959.5830067291799</c:v>
                </c:pt>
                <c:pt idx="1222">
                  <c:v>3029.1925538290602</c:v>
                </c:pt>
                <c:pt idx="1223">
                  <c:v>3972.2166661865199</c:v>
                </c:pt>
                <c:pt idx="1224">
                  <c:v>5220.6285823427097</c:v>
                </c:pt>
                <c:pt idx="1225">
                  <c:v>5777.1284843422</c:v>
                </c:pt>
                <c:pt idx="1226">
                  <c:v>1449.5678056125801</c:v>
                </c:pt>
                <c:pt idx="1227">
                  <c:v>9460.9140204468804</c:v>
                </c:pt>
                <c:pt idx="1228">
                  <c:v>10650.849475972</c:v>
                </c:pt>
                <c:pt idx="1229">
                  <c:v>8779.9467485952591</c:v>
                </c:pt>
                <c:pt idx="1230">
                  <c:v>4833.2577350691199</c:v>
                </c:pt>
                <c:pt idx="1231">
                  <c:v>2598.55555004501</c:v>
                </c:pt>
                <c:pt idx="1232">
                  <c:v>6243.6182002626401</c:v>
                </c:pt>
                <c:pt idx="1233">
                  <c:v>5655.4662502221199</c:v>
                </c:pt>
                <c:pt idx="1234">
                  <c:v>7809.7426023661901</c:v>
                </c:pt>
                <c:pt idx="1235">
                  <c:v>2273.3125032172402</c:v>
                </c:pt>
                <c:pt idx="1236">
                  <c:v>7399.0147188051797</c:v>
                </c:pt>
                <c:pt idx="1237">
                  <c:v>1328.58398465714</c:v>
                </c:pt>
                <c:pt idx="1238">
                  <c:v>3101.6594622922598</c:v>
                </c:pt>
                <c:pt idx="1239">
                  <c:v>2153.2649490362301</c:v>
                </c:pt>
                <c:pt idx="1240">
                  <c:v>5452.0436673480999</c:v>
                </c:pt>
                <c:pt idx="1241">
                  <c:v>5888.0499308512899</c:v>
                </c:pt>
                <c:pt idx="1242">
                  <c:v>5422.61169739259</c:v>
                </c:pt>
                <c:pt idx="1243">
                  <c:v>1375.6541585069399</c:v>
                </c:pt>
                <c:pt idx="1244">
                  <c:v>5962.0819965257397</c:v>
                </c:pt>
                <c:pt idx="1245">
                  <c:v>3439.36195525116</c:v>
                </c:pt>
                <c:pt idx="1246">
                  <c:v>9556.1847752756294</c:v>
                </c:pt>
                <c:pt idx="1247">
                  <c:v>8397.2040068740207</c:v>
                </c:pt>
                <c:pt idx="1248">
                  <c:v>4892.1226029770296</c:v>
                </c:pt>
                <c:pt idx="1249">
                  <c:v>8661.3594949191192</c:v>
                </c:pt>
                <c:pt idx="1250">
                  <c:v>2175.4377405867199</c:v>
                </c:pt>
                <c:pt idx="1251">
                  <c:v>5166.2925262090803</c:v>
                </c:pt>
                <c:pt idx="1252">
                  <c:v>5364.30167253729</c:v>
                </c:pt>
                <c:pt idx="1253">
                  <c:v>2136.4368047902399</c:v>
                </c:pt>
                <c:pt idx="1254">
                  <c:v>8434.4465051930492</c:v>
                </c:pt>
                <c:pt idx="1255">
                  <c:v>9528.8373776242606</c:v>
                </c:pt>
                <c:pt idx="1256">
                  <c:v>2959.1620609680099</c:v>
                </c:pt>
                <c:pt idx="1257">
                  <c:v>5829.4237728075695</c:v>
                </c:pt>
                <c:pt idx="1258">
                  <c:v>3239.3307664425301</c:v>
                </c:pt>
                <c:pt idx="1259">
                  <c:v>9518.2874277317296</c:v>
                </c:pt>
                <c:pt idx="1260">
                  <c:v>12297.5167870554</c:v>
                </c:pt>
                <c:pt idx="1261">
                  <c:v>10077.3544434792</c:v>
                </c:pt>
                <c:pt idx="1262">
                  <c:v>8917.1558900565506</c:v>
                </c:pt>
                <c:pt idx="1263">
                  <c:v>5757.0302205766002</c:v>
                </c:pt>
                <c:pt idx="1264">
                  <c:v>10683.6516426817</c:v>
                </c:pt>
                <c:pt idx="1265">
                  <c:v>2607.5675612068299</c:v>
                </c:pt>
                <c:pt idx="1266">
                  <c:v>11993.1887467818</c:v>
                </c:pt>
                <c:pt idx="1267">
                  <c:v>5662.3108086164202</c:v>
                </c:pt>
                <c:pt idx="1268">
                  <c:v>9108.8728968153991</c:v>
                </c:pt>
                <c:pt idx="1269">
                  <c:v>1918.39297326323</c:v>
                </c:pt>
                <c:pt idx="1270">
                  <c:v>4685.8083572072401</c:v>
                </c:pt>
                <c:pt idx="1271">
                  <c:v>2083.2630398002302</c:v>
                </c:pt>
                <c:pt idx="1272">
                  <c:v>5466.8646423371201</c:v>
                </c:pt>
                <c:pt idx="1273">
                  <c:v>5615.6890763568699</c:v>
                </c:pt>
                <c:pt idx="1274">
                  <c:v>2086.8548492087898</c:v>
                </c:pt>
                <c:pt idx="1275">
                  <c:v>9066.5476148966609</c:v>
                </c:pt>
                <c:pt idx="1276">
                  <c:v>3919.3480613350398</c:v>
                </c:pt>
                <c:pt idx="1277">
                  <c:v>5474.8375530518897</c:v>
                </c:pt>
                <c:pt idx="1278">
                  <c:v>3960.1913840329298</c:v>
                </c:pt>
                <c:pt idx="1279">
                  <c:v>11200.5941185262</c:v>
                </c:pt>
                <c:pt idx="1280">
                  <c:v>5169.4654605386404</c:v>
                </c:pt>
                <c:pt idx="1281">
                  <c:v>9479.9635674273904</c:v>
                </c:pt>
                <c:pt idx="1282">
                  <c:v>2896.0241581571499</c:v>
                </c:pt>
                <c:pt idx="1283">
                  <c:v>4053.4216462159702</c:v>
                </c:pt>
                <c:pt idx="1284">
                  <c:v>12177.858021691</c:v>
                </c:pt>
                <c:pt idx="1285">
                  <c:v>1804.7555217896199</c:v>
                </c:pt>
                <c:pt idx="1286">
                  <c:v>1992.9649130484399</c:v>
                </c:pt>
                <c:pt idx="1287">
                  <c:v>5614.4136427981603</c:v>
                </c:pt>
                <c:pt idx="1288">
                  <c:v>8748.3814476622192</c:v>
                </c:pt>
                <c:pt idx="1289">
                  <c:v>2654.2084373849402</c:v>
                </c:pt>
                <c:pt idx="1290">
                  <c:v>6407.2222112578502</c:v>
                </c:pt>
                <c:pt idx="1291">
                  <c:v>1988.2216678529901</c:v>
                </c:pt>
                <c:pt idx="1292">
                  <c:v>2387.6871025881501</c:v>
                </c:pt>
                <c:pt idx="1293">
                  <c:v>4872.5021212090296</c:v>
                </c:pt>
                <c:pt idx="1294">
                  <c:v>11718.5288711434</c:v>
                </c:pt>
                <c:pt idx="1295">
                  <c:v>3348.6976350773002</c:v>
                </c:pt>
                <c:pt idx="1296">
                  <c:v>10648.494577290599</c:v>
                </c:pt>
                <c:pt idx="1297">
                  <c:v>2434.8758861360302</c:v>
                </c:pt>
                <c:pt idx="1298">
                  <c:v>8389.8869248367992</c:v>
                </c:pt>
                <c:pt idx="1299">
                  <c:v>5280.7997278446301</c:v>
                </c:pt>
                <c:pt idx="1300">
                  <c:v>1912.94304965019</c:v>
                </c:pt>
                <c:pt idx="1301">
                  <c:v>8827.94298289775</c:v>
                </c:pt>
                <c:pt idx="1302">
                  <c:v>5154.4382430784499</c:v>
                </c:pt>
                <c:pt idx="1303">
                  <c:v>2122.74601030039</c:v>
                </c:pt>
                <c:pt idx="1304">
                  <c:v>8328.0480145718502</c:v>
                </c:pt>
                <c:pt idx="1305">
                  <c:v>2129.7511741642002</c:v>
                </c:pt>
                <c:pt idx="1306">
                  <c:v>1845.61141830925</c:v>
                </c:pt>
                <c:pt idx="1307">
                  <c:v>7717.4235467051403</c:v>
                </c:pt>
                <c:pt idx="1308">
                  <c:v>6202.1058440984598</c:v>
                </c:pt>
                <c:pt idx="1309">
                  <c:v>1656.6687366133499</c:v>
                </c:pt>
                <c:pt idx="1310">
                  <c:v>8348.6032995728201</c:v>
                </c:pt>
                <c:pt idx="1311">
                  <c:v>5013.48940088774</c:v>
                </c:pt>
                <c:pt idx="1312">
                  <c:v>6129.2512707298201</c:v>
                </c:pt>
                <c:pt idx="1313">
                  <c:v>6759.0119995069899</c:v>
                </c:pt>
                <c:pt idx="1314">
                  <c:v>2143.5588614768199</c:v>
                </c:pt>
                <c:pt idx="1315">
                  <c:v>5176.4068499015902</c:v>
                </c:pt>
                <c:pt idx="1316">
                  <c:v>11593.269333174299</c:v>
                </c:pt>
                <c:pt idx="1317">
                  <c:v>2047.7543521216901</c:v>
                </c:pt>
                <c:pt idx="1318">
                  <c:v>6202.1058440984598</c:v>
                </c:pt>
                <c:pt idx="1319">
                  <c:v>10950.5267620779</c:v>
                </c:pt>
                <c:pt idx="1320">
                  <c:v>6697.9761911169699</c:v>
                </c:pt>
                <c:pt idx="1321">
                  <c:v>9036.4821200113402</c:v>
                </c:pt>
                <c:pt idx="1322">
                  <c:v>2594.4224998562599</c:v>
                </c:pt>
                <c:pt idx="1323">
                  <c:v>8347.9184889329808</c:v>
                </c:pt>
                <c:pt idx="1324">
                  <c:v>9509.2481812601709</c:v>
                </c:pt>
                <c:pt idx="1325">
                  <c:v>10466.949310021801</c:v>
                </c:pt>
                <c:pt idx="1326">
                  <c:v>5978.7585772418197</c:v>
                </c:pt>
                <c:pt idx="1327">
                  <c:v>3838.7353607363498</c:v>
                </c:pt>
                <c:pt idx="1328">
                  <c:v>7017.5214322312204</c:v>
                </c:pt>
                <c:pt idx="1329">
                  <c:v>8659.5683971841809</c:v>
                </c:pt>
                <c:pt idx="1330">
                  <c:v>5951.1824314158503</c:v>
                </c:pt>
                <c:pt idx="1331">
                  <c:v>7304.2855205547103</c:v>
                </c:pt>
                <c:pt idx="1332">
                  <c:v>4975.3386721571696</c:v>
                </c:pt>
                <c:pt idx="1333">
                  <c:v>1974.7353790761299</c:v>
                </c:pt>
                <c:pt idx="1334">
                  <c:v>9294.8694511007998</c:v>
                </c:pt>
                <c:pt idx="1335">
                  <c:v>1946.82255567827</c:v>
                </c:pt>
                <c:pt idx="1336">
                  <c:v>8554.6706715774908</c:v>
                </c:pt>
                <c:pt idx="1337">
                  <c:v>2458.9490066327098</c:v>
                </c:pt>
                <c:pt idx="1338">
                  <c:v>4575.82247169728</c:v>
                </c:pt>
                <c:pt idx="1339">
                  <c:v>6107.44718399053</c:v>
                </c:pt>
                <c:pt idx="1340">
                  <c:v>5316.5762813493302</c:v>
                </c:pt>
                <c:pt idx="1341">
                  <c:v>9837.6106918058595</c:v>
                </c:pt>
                <c:pt idx="1342">
                  <c:v>1364.5341328618899</c:v>
                </c:pt>
                <c:pt idx="1343">
                  <c:v>7429.5585823634601</c:v>
                </c:pt>
                <c:pt idx="1344">
                  <c:v>8491.9934399598496</c:v>
                </c:pt>
                <c:pt idx="1345">
                  <c:v>1938.14223091347</c:v>
                </c:pt>
                <c:pt idx="1346">
                  <c:v>2516.9576697108701</c:v>
                </c:pt>
                <c:pt idx="1347">
                  <c:v>3547.8732063268899</c:v>
                </c:pt>
                <c:pt idx="1348">
                  <c:v>3209.7046941772201</c:v>
                </c:pt>
                <c:pt idx="1349">
                  <c:v>3397.3584239004999</c:v>
                </c:pt>
                <c:pt idx="1350">
                  <c:v>3742.04582303806</c:v>
                </c:pt>
                <c:pt idx="1351">
                  <c:v>5892.6089238183504</c:v>
                </c:pt>
                <c:pt idx="1352">
                  <c:v>5755.8192055919899</c:v>
                </c:pt>
                <c:pt idx="1353">
                  <c:v>9525.9433282239006</c:v>
                </c:pt>
                <c:pt idx="1354">
                  <c:v>5764.7719172102697</c:v>
                </c:pt>
                <c:pt idx="1355">
                  <c:v>4932.7265949429102</c:v>
                </c:pt>
                <c:pt idx="1356">
                  <c:v>5737.6565709338802</c:v>
                </c:pt>
                <c:pt idx="1357">
                  <c:v>8308.4045101489701</c:v>
                </c:pt>
                <c:pt idx="1358">
                  <c:v>3222.0128961395799</c:v>
                </c:pt>
                <c:pt idx="1359">
                  <c:v>2231.3723241468902</c:v>
                </c:pt>
                <c:pt idx="1360">
                  <c:v>9583.7147514178396</c:v>
                </c:pt>
                <c:pt idx="1361">
                  <c:v>8511.2328271718507</c:v>
                </c:pt>
                <c:pt idx="1362">
                  <c:v>6456.1449222946403</c:v>
                </c:pt>
                <c:pt idx="1363">
                  <c:v>11610.4737279691</c:v>
                </c:pt>
                <c:pt idx="1364">
                  <c:v>1903.5067768349199</c:v>
                </c:pt>
                <c:pt idx="1365">
                  <c:v>7615.2771411693502</c:v>
                </c:pt>
                <c:pt idx="1366">
                  <c:v>10510.4897608679</c:v>
                </c:pt>
                <c:pt idx="1367">
                  <c:v>4838.5014466953098</c:v>
                </c:pt>
                <c:pt idx="1368">
                  <c:v>5257.4223917358804</c:v>
                </c:pt>
                <c:pt idx="1369">
                  <c:v>6887.8402750658197</c:v>
                </c:pt>
                <c:pt idx="1370">
                  <c:v>3390.2170405151001</c:v>
                </c:pt>
                <c:pt idx="1371">
                  <c:v>1692.05737293623</c:v>
                </c:pt>
                <c:pt idx="1372">
                  <c:v>11200.5941185262</c:v>
                </c:pt>
                <c:pt idx="1373">
                  <c:v>4626.6268962986896</c:v>
                </c:pt>
                <c:pt idx="1374">
                  <c:v>8849.1438197695697</c:v>
                </c:pt>
                <c:pt idx="1375">
                  <c:v>2493.4200796959499</c:v>
                </c:pt>
                <c:pt idx="1376">
                  <c:v>3236.5807448907599</c:v>
                </c:pt>
                <c:pt idx="1377">
                  <c:v>1846.3491372139499</c:v>
                </c:pt>
                <c:pt idx="1378">
                  <c:v>8089.7837272547604</c:v>
                </c:pt>
                <c:pt idx="1379">
                  <c:v>9939.5791677828092</c:v>
                </c:pt>
                <c:pt idx="1380">
                  <c:v>2239.4268826528</c:v>
                </c:pt>
                <c:pt idx="1381">
                  <c:v>2045.8460145869799</c:v>
                </c:pt>
                <c:pt idx="1382">
                  <c:v>7306.9433017043903</c:v>
                </c:pt>
                <c:pt idx="1383">
                  <c:v>9490.2203014308507</c:v>
                </c:pt>
                <c:pt idx="1384">
                  <c:v>2334.3323246751402</c:v>
                </c:pt>
                <c:pt idx="1385">
                  <c:v>1664.92004124096</c:v>
                </c:pt>
                <c:pt idx="1386">
                  <c:v>8375.9407075750096</c:v>
                </c:pt>
                <c:pt idx="1387">
                  <c:v>12599.416211785099</c:v>
                </c:pt>
                <c:pt idx="1388">
                  <c:v>8833.9611633441691</c:v>
                </c:pt>
                <c:pt idx="1389">
                  <c:v>12086.4026661674</c:v>
                </c:pt>
                <c:pt idx="1390">
                  <c:v>5332.2346678538297</c:v>
                </c:pt>
                <c:pt idx="1391">
                  <c:v>10029.584107525299</c:v>
                </c:pt>
                <c:pt idx="1392">
                  <c:v>5597.5670145601998</c:v>
                </c:pt>
                <c:pt idx="1393">
                  <c:v>2538.7123151564001</c:v>
                </c:pt>
                <c:pt idx="1394">
                  <c:v>5391.0428663621897</c:v>
                </c:pt>
                <c:pt idx="1395">
                  <c:v>8508.9841199625898</c:v>
                </c:pt>
                <c:pt idx="1396">
                  <c:v>8740.6428668958797</c:v>
                </c:pt>
                <c:pt idx="1397">
                  <c:v>11599.276619567399</c:v>
                </c:pt>
                <c:pt idx="1398">
                  <c:v>4180.81543951804</c:v>
                </c:pt>
                <c:pt idx="1399">
                  <c:v>14064.024413929301</c:v>
                </c:pt>
                <c:pt idx="1400">
                  <c:v>3401.5723665927799</c:v>
                </c:pt>
                <c:pt idx="1401">
                  <c:v>9187.6787298365507</c:v>
                </c:pt>
                <c:pt idx="1402">
                  <c:v>1973.3911621598199</c:v>
                </c:pt>
                <c:pt idx="1403">
                  <c:v>5674.7031286746997</c:v>
                </c:pt>
                <c:pt idx="1404">
                  <c:v>2899.3594540702202</c:v>
                </c:pt>
                <c:pt idx="1405">
                  <c:v>7772.2246791225398</c:v>
                </c:pt>
                <c:pt idx="1406">
                  <c:v>8553.2926312409109</c:v>
                </c:pt>
                <c:pt idx="1407">
                  <c:v>6143.1653439427801</c:v>
                </c:pt>
                <c:pt idx="1408">
                  <c:v>9072.0603005683697</c:v>
                </c:pt>
                <c:pt idx="1409">
                  <c:v>8014.16864282196</c:v>
                </c:pt>
                <c:pt idx="1410">
                  <c:v>10434.163990987599</c:v>
                </c:pt>
                <c:pt idx="1411">
                  <c:v>5760.0342594163603</c:v>
                </c:pt>
                <c:pt idx="1412">
                  <c:v>5935.9263674441299</c:v>
                </c:pt>
                <c:pt idx="1413">
                  <c:v>8391.8593283695209</c:v>
                </c:pt>
                <c:pt idx="1414">
                  <c:v>7295.1652493307301</c:v>
                </c:pt>
                <c:pt idx="1415">
                  <c:v>4858.5337446739604</c:v>
                </c:pt>
                <c:pt idx="1416">
                  <c:v>5208.09965940453</c:v>
                </c:pt>
                <c:pt idx="1417">
                  <c:v>12248.1924186793</c:v>
                </c:pt>
                <c:pt idx="1418">
                  <c:v>12144.1895050274</c:v>
                </c:pt>
                <c:pt idx="1419">
                  <c:v>3915.8873755364598</c:v>
                </c:pt>
                <c:pt idx="1420">
                  <c:v>2012.767893361</c:v>
                </c:pt>
                <c:pt idx="1421">
                  <c:v>6036.28806445379</c:v>
                </c:pt>
                <c:pt idx="1422">
                  <c:v>4862.3318443005801</c:v>
                </c:pt>
                <c:pt idx="1423">
                  <c:v>10820.614007656601</c:v>
                </c:pt>
                <c:pt idx="1424">
                  <c:v>8941.2702983775107</c:v>
                </c:pt>
                <c:pt idx="1425">
                  <c:v>8508.5195205859309</c:v>
                </c:pt>
                <c:pt idx="1426">
                  <c:v>9972.8895742810091</c:v>
                </c:pt>
                <c:pt idx="1427">
                  <c:v>1918.45570697678</c:v>
                </c:pt>
                <c:pt idx="1428">
                  <c:v>8301.24853049169</c:v>
                </c:pt>
                <c:pt idx="1429">
                  <c:v>1779.3141331047</c:v>
                </c:pt>
                <c:pt idx="1430">
                  <c:v>1990.3046755909199</c:v>
                </c:pt>
                <c:pt idx="1431">
                  <c:v>8283.6761151343107</c:v>
                </c:pt>
                <c:pt idx="1432">
                  <c:v>3436.7911843060901</c:v>
                </c:pt>
                <c:pt idx="1433">
                  <c:v>9689.8498239415894</c:v>
                </c:pt>
                <c:pt idx="1434">
                  <c:v>6900.7361712760003</c:v>
                </c:pt>
                <c:pt idx="1435">
                  <c:v>4432.0405410917501</c:v>
                </c:pt>
                <c:pt idx="1436">
                  <c:v>1564.0320699660599</c:v>
                </c:pt>
                <c:pt idx="1437">
                  <c:v>5432.2816152326404</c:v>
                </c:pt>
                <c:pt idx="1438">
                  <c:v>4804.2530815522096</c:v>
                </c:pt>
                <c:pt idx="1439">
                  <c:v>8830.3840885612408</c:v>
                </c:pt>
                <c:pt idx="1440">
                  <c:v>7404.6894739683503</c:v>
                </c:pt>
                <c:pt idx="1441">
                  <c:v>2380.4094859776201</c:v>
                </c:pt>
                <c:pt idx="1442">
                  <c:v>4809.1281540100099</c:v>
                </c:pt>
                <c:pt idx="1443">
                  <c:v>8641.1610426332609</c:v>
                </c:pt>
                <c:pt idx="1444">
                  <c:v>8125.3483723281497</c:v>
                </c:pt>
                <c:pt idx="1445">
                  <c:v>2371.1759143439599</c:v>
                </c:pt>
                <c:pt idx="1446">
                  <c:v>3180.7721850037201</c:v>
                </c:pt>
                <c:pt idx="1447">
                  <c:v>5760.3119694188799</c:v>
                </c:pt>
                <c:pt idx="1448">
                  <c:v>4779.0035221779099</c:v>
                </c:pt>
                <c:pt idx="1449">
                  <c:v>7116.1517001287102</c:v>
                </c:pt>
                <c:pt idx="1450">
                  <c:v>8323.2319292381999</c:v>
                </c:pt>
                <c:pt idx="1451">
                  <c:v>6119.5817062516198</c:v>
                </c:pt>
                <c:pt idx="1452">
                  <c:v>6122.4452856181297</c:v>
                </c:pt>
                <c:pt idx="1453">
                  <c:v>8515.9526163113296</c:v>
                </c:pt>
                <c:pt idx="1454">
                  <c:v>5619.3170625728199</c:v>
                </c:pt>
                <c:pt idx="1455">
                  <c:v>7944.9321708861999</c:v>
                </c:pt>
                <c:pt idx="1456">
                  <c:v>5126.0990440248697</c:v>
                </c:pt>
                <c:pt idx="1457">
                  <c:v>1716.6842900200199</c:v>
                </c:pt>
                <c:pt idx="1458">
                  <c:v>3608.8125202615402</c:v>
                </c:pt>
                <c:pt idx="1459">
                  <c:v>1913.4357551524599</c:v>
                </c:pt>
                <c:pt idx="1460">
                  <c:v>5252.02777529387</c:v>
                </c:pt>
                <c:pt idx="1461">
                  <c:v>9798.4025181153302</c:v>
                </c:pt>
                <c:pt idx="1462">
                  <c:v>2115.7483092986599</c:v>
                </c:pt>
                <c:pt idx="1463">
                  <c:v>9951.7353028796006</c:v>
                </c:pt>
                <c:pt idx="1464">
                  <c:v>9129.1473612479895</c:v>
                </c:pt>
                <c:pt idx="1465">
                  <c:v>7379.3021747062303</c:v>
                </c:pt>
                <c:pt idx="1466">
                  <c:v>5687.79554693296</c:v>
                </c:pt>
                <c:pt idx="1467">
                  <c:v>11189.3340502796</c:v>
                </c:pt>
                <c:pt idx="1468">
                  <c:v>2462.4481393953001</c:v>
                </c:pt>
                <c:pt idx="1469">
                  <c:v>3407.7474499711898</c:v>
                </c:pt>
                <c:pt idx="1470">
                  <c:v>5238.9118789228996</c:v>
                </c:pt>
                <c:pt idx="1471">
                  <c:v>6978.883080435</c:v>
                </c:pt>
                <c:pt idx="1472">
                  <c:v>2571.5202704472299</c:v>
                </c:pt>
                <c:pt idx="1473">
                  <c:v>4589.8095416879296</c:v>
                </c:pt>
                <c:pt idx="1474">
                  <c:v>5255.3516193215901</c:v>
                </c:pt>
                <c:pt idx="1475">
                  <c:v>5547.1500111553796</c:v>
                </c:pt>
                <c:pt idx="1476">
                  <c:v>10846.7691247368</c:v>
                </c:pt>
                <c:pt idx="1477">
                  <c:v>2561.88890655663</c:v>
                </c:pt>
                <c:pt idx="1478">
                  <c:v>8114.28866180766</c:v>
                </c:pt>
                <c:pt idx="1479">
                  <c:v>6043.7560072899596</c:v>
                </c:pt>
                <c:pt idx="1480">
                  <c:v>10093.4789208726</c:v>
                </c:pt>
                <c:pt idx="1481">
                  <c:v>10765.1989328503</c:v>
                </c:pt>
                <c:pt idx="1482">
                  <c:v>4896.9670005817597</c:v>
                </c:pt>
                <c:pt idx="1483">
                  <c:v>4921.8811048437401</c:v>
                </c:pt>
                <c:pt idx="1484">
                  <c:v>5737.8639198826404</c:v>
                </c:pt>
                <c:pt idx="1485">
                  <c:v>5633.0019016677797</c:v>
                </c:pt>
                <c:pt idx="1486">
                  <c:v>8658.9151426240805</c:v>
                </c:pt>
                <c:pt idx="1487">
                  <c:v>5268.6404738811898</c:v>
                </c:pt>
                <c:pt idx="1488">
                  <c:v>1847.20888695999</c:v>
                </c:pt>
                <c:pt idx="1489">
                  <c:v>5922.12124278994</c:v>
                </c:pt>
                <c:pt idx="1490">
                  <c:v>1918.39297326323</c:v>
                </c:pt>
                <c:pt idx="1491">
                  <c:v>7072.1135221327904</c:v>
                </c:pt>
                <c:pt idx="1492">
                  <c:v>5615.4805490103399</c:v>
                </c:pt>
                <c:pt idx="1493">
                  <c:v>5854.5055984541204</c:v>
                </c:pt>
                <c:pt idx="1494">
                  <c:v>4665.94071080717</c:v>
                </c:pt>
                <c:pt idx="1495">
                  <c:v>6500.4248893342701</c:v>
                </c:pt>
                <c:pt idx="1496">
                  <c:v>5258.6011963266501</c:v>
                </c:pt>
                <c:pt idx="1497">
                  <c:v>5498.5727685072798</c:v>
                </c:pt>
                <c:pt idx="1498">
                  <c:v>6532.5967510860701</c:v>
                </c:pt>
                <c:pt idx="1499">
                  <c:v>5165.6797709869097</c:v>
                </c:pt>
                <c:pt idx="1500">
                  <c:v>6129.2700371699902</c:v>
                </c:pt>
                <c:pt idx="1501">
                  <c:v>3452.9833005149599</c:v>
                </c:pt>
                <c:pt idx="1502">
                  <c:v>5910.5510793994599</c:v>
                </c:pt>
                <c:pt idx="1503">
                  <c:v>4095.6185641911802</c:v>
                </c:pt>
                <c:pt idx="1504">
                  <c:v>4044.5989828485299</c:v>
                </c:pt>
                <c:pt idx="1505">
                  <c:v>11143.710867107</c:v>
                </c:pt>
                <c:pt idx="1506">
                  <c:v>5719.8916545727698</c:v>
                </c:pt>
                <c:pt idx="1507">
                  <c:v>1639.1823181434199</c:v>
                </c:pt>
                <c:pt idx="1508">
                  <c:v>5870.7799705367597</c:v>
                </c:pt>
                <c:pt idx="1509">
                  <c:v>3294.7580010358001</c:v>
                </c:pt>
                <c:pt idx="1510">
                  <c:v>5302.7093819350903</c:v>
                </c:pt>
                <c:pt idx="1511">
                  <c:v>7022.3178871312302</c:v>
                </c:pt>
                <c:pt idx="1512">
                  <c:v>8248.9927644861891</c:v>
                </c:pt>
                <c:pt idx="1513">
                  <c:v>5747.6743883898998</c:v>
                </c:pt>
                <c:pt idx="1514">
                  <c:v>5778.7519588326304</c:v>
                </c:pt>
                <c:pt idx="1515">
                  <c:v>13183.854704871799</c:v>
                </c:pt>
                <c:pt idx="1516">
                  <c:v>3701.5899243510198</c:v>
                </c:pt>
                <c:pt idx="1517">
                  <c:v>3852.4630533050799</c:v>
                </c:pt>
                <c:pt idx="1518">
                  <c:v>9700.6656820937696</c:v>
                </c:pt>
                <c:pt idx="1519">
                  <c:v>5824.8433674248299</c:v>
                </c:pt>
                <c:pt idx="1520">
                  <c:v>10355.784156126299</c:v>
                </c:pt>
                <c:pt idx="1521">
                  <c:v>2154.6782153213599</c:v>
                </c:pt>
                <c:pt idx="1522">
                  <c:v>5998.0494200332696</c:v>
                </c:pt>
                <c:pt idx="1523">
                  <c:v>4352.2732045276498</c:v>
                </c:pt>
                <c:pt idx="1524">
                  <c:v>2388.6635158353702</c:v>
                </c:pt>
                <c:pt idx="1525">
                  <c:v>6893.9480042924797</c:v>
                </c:pt>
                <c:pt idx="1526">
                  <c:v>5745.7059638724204</c:v>
                </c:pt>
                <c:pt idx="1527">
                  <c:v>5724.7926986085704</c:v>
                </c:pt>
                <c:pt idx="1528">
                  <c:v>7457.7096805801702</c:v>
                </c:pt>
                <c:pt idx="1529">
                  <c:v>9562.6223700719893</c:v>
                </c:pt>
                <c:pt idx="1530">
                  <c:v>3323.0638524985602</c:v>
                </c:pt>
                <c:pt idx="1531">
                  <c:v>5905.6911595805204</c:v>
                </c:pt>
                <c:pt idx="1532">
                  <c:v>1961.2514067511399</c:v>
                </c:pt>
                <c:pt idx="1533">
                  <c:v>9462.1575306800805</c:v>
                </c:pt>
                <c:pt idx="1534">
                  <c:v>3960.1913840329298</c:v>
                </c:pt>
                <c:pt idx="1535">
                  <c:v>5777.4988256382803</c:v>
                </c:pt>
                <c:pt idx="1536">
                  <c:v>5781.7489769501899</c:v>
                </c:pt>
                <c:pt idx="1537">
                  <c:v>2578.7575599277802</c:v>
                </c:pt>
                <c:pt idx="1538">
                  <c:v>1396.0647615284299</c:v>
                </c:pt>
                <c:pt idx="1539">
                  <c:v>8748.26631293836</c:v>
                </c:pt>
                <c:pt idx="1540">
                  <c:v>6481.8347613208998</c:v>
                </c:pt>
                <c:pt idx="1541">
                  <c:v>7261.2807138915095</c:v>
                </c:pt>
                <c:pt idx="1542">
                  <c:v>12233.4335983037</c:v>
                </c:pt>
                <c:pt idx="1543">
                  <c:v>2411.6405483427202</c:v>
                </c:pt>
                <c:pt idx="1544">
                  <c:v>12399.377738073499</c:v>
                </c:pt>
                <c:pt idx="1545">
                  <c:v>9907.0027997871293</c:v>
                </c:pt>
                <c:pt idx="1546">
                  <c:v>8288.9827194093996</c:v>
                </c:pt>
                <c:pt idx="1547">
                  <c:v>8709.1124944535895</c:v>
                </c:pt>
                <c:pt idx="1548">
                  <c:v>6070.6967606007702</c:v>
                </c:pt>
                <c:pt idx="1549">
                  <c:v>6012.9354700772401</c:v>
                </c:pt>
                <c:pt idx="1550">
                  <c:v>5756.14277709817</c:v>
                </c:pt>
                <c:pt idx="1551">
                  <c:v>1820.1067175350699</c:v>
                </c:pt>
                <c:pt idx="1552">
                  <c:v>8512.3211826998395</c:v>
                </c:pt>
                <c:pt idx="1553">
                  <c:v>2122.74601030039</c:v>
                </c:pt>
                <c:pt idx="1554">
                  <c:v>5743.3613415707896</c:v>
                </c:pt>
                <c:pt idx="1555">
                  <c:v>7153.91801589022</c:v>
                </c:pt>
                <c:pt idx="1556">
                  <c:v>11485.367684581701</c:v>
                </c:pt>
                <c:pt idx="1557">
                  <c:v>2207.90577505382</c:v>
                </c:pt>
                <c:pt idx="1558">
                  <c:v>2280.14787879494</c:v>
                </c:pt>
                <c:pt idx="1559">
                  <c:v>5674.5488533549897</c:v>
                </c:pt>
                <c:pt idx="1560">
                  <c:v>8535.7325152677495</c:v>
                </c:pt>
                <c:pt idx="1561">
                  <c:v>9177.9725636554394</c:v>
                </c:pt>
                <c:pt idx="1562">
                  <c:v>7241.9132731726204</c:v>
                </c:pt>
                <c:pt idx="1563">
                  <c:v>5674.5488533549897</c:v>
                </c:pt>
                <c:pt idx="1564">
                  <c:v>11765.992316648801</c:v>
                </c:pt>
                <c:pt idx="1565">
                  <c:v>8658.6283391436591</c:v>
                </c:pt>
                <c:pt idx="1566">
                  <c:v>8928.7058386278895</c:v>
                </c:pt>
                <c:pt idx="1567">
                  <c:v>2495.5067893835098</c:v>
                </c:pt>
                <c:pt idx="1568">
                  <c:v>1938.4370325252601</c:v>
                </c:pt>
                <c:pt idx="1569">
                  <c:v>6925.6164536091101</c:v>
                </c:pt>
                <c:pt idx="1570">
                  <c:v>4664.1332108916504</c:v>
                </c:pt>
                <c:pt idx="1571">
                  <c:v>4797.9201881631097</c:v>
                </c:pt>
                <c:pt idx="1572">
                  <c:v>5418.3184389645803</c:v>
                </c:pt>
                <c:pt idx="1573">
                  <c:v>2546.8394867850402</c:v>
                </c:pt>
                <c:pt idx="1574">
                  <c:v>4957.8892701074101</c:v>
                </c:pt>
                <c:pt idx="1575">
                  <c:v>9293.0098971519892</c:v>
                </c:pt>
                <c:pt idx="1576">
                  <c:v>6759.8455889864299</c:v>
                </c:pt>
                <c:pt idx="1577">
                  <c:v>9106.7309202428805</c:v>
                </c:pt>
                <c:pt idx="1578">
                  <c:v>5865.9938660675298</c:v>
                </c:pt>
                <c:pt idx="1579">
                  <c:v>6442.1657529168397</c:v>
                </c:pt>
                <c:pt idx="1580">
                  <c:v>2443.1678895109699</c:v>
                </c:pt>
                <c:pt idx="1581">
                  <c:v>6369.0270761218499</c:v>
                </c:pt>
                <c:pt idx="1582">
                  <c:v>5800.0423573900998</c:v>
                </c:pt>
                <c:pt idx="1583">
                  <c:v>5990.8010507034096</c:v>
                </c:pt>
                <c:pt idx="1584">
                  <c:v>1484.7987091186201</c:v>
                </c:pt>
                <c:pt idx="1585">
                  <c:v>12599.416211785099</c:v>
                </c:pt>
                <c:pt idx="1586">
                  <c:v>5457.4577442096997</c:v>
                </c:pt>
                <c:pt idx="1587">
                  <c:v>11599.276619567399</c:v>
                </c:pt>
                <c:pt idx="1588">
                  <c:v>8306.4228300994091</c:v>
                </c:pt>
                <c:pt idx="1589">
                  <c:v>1684.96718143404</c:v>
                </c:pt>
                <c:pt idx="1590">
                  <c:v>5829.8225146055302</c:v>
                </c:pt>
                <c:pt idx="1591">
                  <c:v>5480.9858739910997</c:v>
                </c:pt>
                <c:pt idx="1592">
                  <c:v>2400.6589380117298</c:v>
                </c:pt>
                <c:pt idx="1593">
                  <c:v>12911.5236977678</c:v>
                </c:pt>
                <c:pt idx="1594">
                  <c:v>10430.099173754101</c:v>
                </c:pt>
                <c:pt idx="1595">
                  <c:v>1913.3476344790499</c:v>
                </c:pt>
                <c:pt idx="1596">
                  <c:v>5169.1016768350601</c:v>
                </c:pt>
                <c:pt idx="1597">
                  <c:v>5869.4190966959804</c:v>
                </c:pt>
                <c:pt idx="1598">
                  <c:v>4583.21523572352</c:v>
                </c:pt>
                <c:pt idx="1599">
                  <c:v>8865.9695060949507</c:v>
                </c:pt>
                <c:pt idx="1600">
                  <c:v>5273.2854289533097</c:v>
                </c:pt>
                <c:pt idx="1601">
                  <c:v>2414.1195370299001</c:v>
                </c:pt>
                <c:pt idx="1602">
                  <c:v>6637.6646688991996</c:v>
                </c:pt>
                <c:pt idx="1603">
                  <c:v>1537.06223158943</c:v>
                </c:pt>
                <c:pt idx="1604">
                  <c:v>5764.1932623454304</c:v>
                </c:pt>
                <c:pt idx="1605">
                  <c:v>8259.44917025</c:v>
                </c:pt>
                <c:pt idx="1606">
                  <c:v>8934.3160106013493</c:v>
                </c:pt>
                <c:pt idx="1607">
                  <c:v>9287.0726063508791</c:v>
                </c:pt>
                <c:pt idx="1608">
                  <c:v>5605.8501688953902</c:v>
                </c:pt>
                <c:pt idx="1609">
                  <c:v>10354.0437334084</c:v>
                </c:pt>
                <c:pt idx="1610">
                  <c:v>2058.4343908750802</c:v>
                </c:pt>
                <c:pt idx="1611">
                  <c:v>5470.9862833198304</c:v>
                </c:pt>
                <c:pt idx="1612">
                  <c:v>5342.1597699083804</c:v>
                </c:pt>
                <c:pt idx="1613">
                  <c:v>6606.0542724403804</c:v>
                </c:pt>
                <c:pt idx="1614">
                  <c:v>4991.2965005330798</c:v>
                </c:pt>
                <c:pt idx="1615">
                  <c:v>9523.4419223692094</c:v>
                </c:pt>
                <c:pt idx="1616">
                  <c:v>2143.9306276577199</c:v>
                </c:pt>
                <c:pt idx="1617">
                  <c:v>9207.6004476493508</c:v>
                </c:pt>
                <c:pt idx="1618">
                  <c:v>1882.32572845657</c:v>
                </c:pt>
                <c:pt idx="1619">
                  <c:v>5993.2622703515499</c:v>
                </c:pt>
                <c:pt idx="1620">
                  <c:v>3053.74242736825</c:v>
                </c:pt>
                <c:pt idx="1621">
                  <c:v>6667.3820753657801</c:v>
                </c:pt>
                <c:pt idx="1622">
                  <c:v>8891.5144338412501</c:v>
                </c:pt>
                <c:pt idx="1623">
                  <c:v>7336.3942028762203</c:v>
                </c:pt>
                <c:pt idx="1624">
                  <c:v>1425.47194940857</c:v>
                </c:pt>
                <c:pt idx="1625">
                  <c:v>10322.54993406</c:v>
                </c:pt>
                <c:pt idx="1626">
                  <c:v>8319.1867081564706</c:v>
                </c:pt>
                <c:pt idx="1627">
                  <c:v>10312.0428861812</c:v>
                </c:pt>
                <c:pt idx="1628">
                  <c:v>9066.7594428953398</c:v>
                </c:pt>
                <c:pt idx="1629">
                  <c:v>6017.7377331203797</c:v>
                </c:pt>
                <c:pt idx="1630">
                  <c:v>6429.0556722327301</c:v>
                </c:pt>
                <c:pt idx="1631">
                  <c:v>5430.1871648340702</c:v>
                </c:pt>
                <c:pt idx="1632">
                  <c:v>5327.1070372793401</c:v>
                </c:pt>
                <c:pt idx="1633">
                  <c:v>11200.5941185262</c:v>
                </c:pt>
                <c:pt idx="1634">
                  <c:v>10266.139638692501</c:v>
                </c:pt>
                <c:pt idx="1635">
                  <c:v>7742.44914217925</c:v>
                </c:pt>
                <c:pt idx="1636">
                  <c:v>7953.9948195916304</c:v>
                </c:pt>
                <c:pt idx="1637">
                  <c:v>5750.8696582026796</c:v>
                </c:pt>
                <c:pt idx="1638">
                  <c:v>10954.8217210324</c:v>
                </c:pt>
                <c:pt idx="1639">
                  <c:v>8789.6383205635702</c:v>
                </c:pt>
                <c:pt idx="1640">
                  <c:v>5886.0738224114602</c:v>
                </c:pt>
                <c:pt idx="1641">
                  <c:v>9562.6220715606996</c:v>
                </c:pt>
                <c:pt idx="1642">
                  <c:v>5871.8106587756001</c:v>
                </c:pt>
                <c:pt idx="1643">
                  <c:v>5674.2653490978701</c:v>
                </c:pt>
                <c:pt idx="1644">
                  <c:v>5714.8882739304399</c:v>
                </c:pt>
                <c:pt idx="1645">
                  <c:v>9843.0738104133907</c:v>
                </c:pt>
                <c:pt idx="1646">
                  <c:v>9376.3324594101105</c:v>
                </c:pt>
                <c:pt idx="1647">
                  <c:v>11690.5988083215</c:v>
                </c:pt>
                <c:pt idx="1648">
                  <c:v>9776.5621500334892</c:v>
                </c:pt>
                <c:pt idx="1649">
                  <c:v>7689.3648336513797</c:v>
                </c:pt>
                <c:pt idx="1650">
                  <c:v>6026.6741235255104</c:v>
                </c:pt>
                <c:pt idx="1651">
                  <c:v>5184.4056520350796</c:v>
                </c:pt>
                <c:pt idx="1652">
                  <c:v>8790.5222102654807</c:v>
                </c:pt>
                <c:pt idx="1653">
                  <c:v>4166.6779255127803</c:v>
                </c:pt>
                <c:pt idx="1654">
                  <c:v>2507.0271970696699</c:v>
                </c:pt>
                <c:pt idx="1655">
                  <c:v>1521.4736111130501</c:v>
                </c:pt>
                <c:pt idx="1656">
                  <c:v>8220.4077304591101</c:v>
                </c:pt>
                <c:pt idx="1657">
                  <c:v>9111.9778288982507</c:v>
                </c:pt>
                <c:pt idx="1658">
                  <c:v>3794.4486517927098</c:v>
                </c:pt>
                <c:pt idx="1659">
                  <c:v>6278.4346356919896</c:v>
                </c:pt>
                <c:pt idx="1660">
                  <c:v>8896.0918467030006</c:v>
                </c:pt>
                <c:pt idx="1661">
                  <c:v>8322.9556430825996</c:v>
                </c:pt>
                <c:pt idx="1662">
                  <c:v>5902.1350969679897</c:v>
                </c:pt>
                <c:pt idx="1663">
                  <c:v>4441.88217937011</c:v>
                </c:pt>
                <c:pt idx="1664">
                  <c:v>5595.9531086104898</c:v>
                </c:pt>
                <c:pt idx="1665">
                  <c:v>4859.7125492647301</c:v>
                </c:pt>
                <c:pt idx="1666">
                  <c:v>1507.06628233329</c:v>
                </c:pt>
                <c:pt idx="1667">
                  <c:v>3926.3063288397002</c:v>
                </c:pt>
                <c:pt idx="1668">
                  <c:v>6740.1801332961304</c:v>
                </c:pt>
                <c:pt idx="1669">
                  <c:v>8387.1622626592398</c:v>
                </c:pt>
                <c:pt idx="1670">
                  <c:v>5585.1073836841297</c:v>
                </c:pt>
                <c:pt idx="1671">
                  <c:v>7484.0075937388401</c:v>
                </c:pt>
                <c:pt idx="1672">
                  <c:v>5651.7031356093503</c:v>
                </c:pt>
                <c:pt idx="1673">
                  <c:v>2738.38829710461</c:v>
                </c:pt>
                <c:pt idx="1674">
                  <c:v>5509.1739792317103</c:v>
                </c:pt>
                <c:pt idx="1675">
                  <c:v>5909.4321324108796</c:v>
                </c:pt>
                <c:pt idx="1676">
                  <c:v>5562.4778377900302</c:v>
                </c:pt>
                <c:pt idx="1677">
                  <c:v>10765.1989328503</c:v>
                </c:pt>
                <c:pt idx="1678">
                  <c:v>8214.2200508239694</c:v>
                </c:pt>
                <c:pt idx="1679">
                  <c:v>9332.6167512049797</c:v>
                </c:pt>
                <c:pt idx="1680">
                  <c:v>6578.8427052505403</c:v>
                </c:pt>
                <c:pt idx="1681">
                  <c:v>5169.4654605386404</c:v>
                </c:pt>
                <c:pt idx="1682">
                  <c:v>1786.15961124205</c:v>
                </c:pt>
                <c:pt idx="1683">
                  <c:v>4985.8137733347903</c:v>
                </c:pt>
                <c:pt idx="1684">
                  <c:v>9444.5643453005105</c:v>
                </c:pt>
                <c:pt idx="1685">
                  <c:v>1581.3439899284899</c:v>
                </c:pt>
                <c:pt idx="1686">
                  <c:v>5557.1220297728996</c:v>
                </c:pt>
                <c:pt idx="1687">
                  <c:v>2614.2600059834799</c:v>
                </c:pt>
                <c:pt idx="1688">
                  <c:v>7307.0679935754497</c:v>
                </c:pt>
                <c:pt idx="1689">
                  <c:v>6141.0882100421004</c:v>
                </c:pt>
                <c:pt idx="1690">
                  <c:v>1947.8619252221799</c:v>
                </c:pt>
                <c:pt idx="1691">
                  <c:v>7935.0363611265202</c:v>
                </c:pt>
                <c:pt idx="1692">
                  <c:v>9204.0410296527498</c:v>
                </c:pt>
                <c:pt idx="1693">
                  <c:v>10328.276852138601</c:v>
                </c:pt>
                <c:pt idx="1694">
                  <c:v>5457.8408136775297</c:v>
                </c:pt>
                <c:pt idx="1695">
                  <c:v>7271.9282473330604</c:v>
                </c:pt>
                <c:pt idx="1696">
                  <c:v>5955.1403439082196</c:v>
                </c:pt>
                <c:pt idx="1697">
                  <c:v>5550.8694737286596</c:v>
                </c:pt>
                <c:pt idx="1698">
                  <c:v>6282.2745574211103</c:v>
                </c:pt>
                <c:pt idx="1699">
                  <c:v>9350.5221531768402</c:v>
                </c:pt>
                <c:pt idx="1700">
                  <c:v>12588.1229119322</c:v>
                </c:pt>
                <c:pt idx="1701">
                  <c:v>7220.6895409742801</c:v>
                </c:pt>
                <c:pt idx="1702">
                  <c:v>5586.1084413593499</c:v>
                </c:pt>
                <c:pt idx="1703">
                  <c:v>4902.4264342721999</c:v>
                </c:pt>
                <c:pt idx="1704">
                  <c:v>7589.5592769621098</c:v>
                </c:pt>
                <c:pt idx="1705">
                  <c:v>3544.12249738027</c:v>
                </c:pt>
                <c:pt idx="1706">
                  <c:v>5908.4035822594196</c:v>
                </c:pt>
                <c:pt idx="1707">
                  <c:v>7369.9694581797303</c:v>
                </c:pt>
                <c:pt idx="1708">
                  <c:v>9391.5940917577991</c:v>
                </c:pt>
                <c:pt idx="1709">
                  <c:v>4742.4533356940801</c:v>
                </c:pt>
                <c:pt idx="1710">
                  <c:v>6496.6677985898305</c:v>
                </c:pt>
                <c:pt idx="1711">
                  <c:v>5030.6811883731298</c:v>
                </c:pt>
                <c:pt idx="1712">
                  <c:v>5674.5488533549897</c:v>
                </c:pt>
                <c:pt idx="1713">
                  <c:v>9709.6316230906195</c:v>
                </c:pt>
                <c:pt idx="1714">
                  <c:v>8809.9030349610402</c:v>
                </c:pt>
                <c:pt idx="1715">
                  <c:v>5824.0399527182999</c:v>
                </c:pt>
                <c:pt idx="1716">
                  <c:v>11160.1312346124</c:v>
                </c:pt>
                <c:pt idx="1717">
                  <c:v>10903.6037470274</c:v>
                </c:pt>
                <c:pt idx="1718">
                  <c:v>2357.1295484973898</c:v>
                </c:pt>
                <c:pt idx="1719">
                  <c:v>4157.5950823872799</c:v>
                </c:pt>
                <c:pt idx="1720">
                  <c:v>8872.0557545626398</c:v>
                </c:pt>
                <c:pt idx="1721">
                  <c:v>9748.0121175629793</c:v>
                </c:pt>
                <c:pt idx="1722">
                  <c:v>1833.88082295514</c:v>
                </c:pt>
                <c:pt idx="1723">
                  <c:v>5365.97538355494</c:v>
                </c:pt>
                <c:pt idx="1724">
                  <c:v>5101.88923442134</c:v>
                </c:pt>
                <c:pt idx="1725">
                  <c:v>11497.2110902271</c:v>
                </c:pt>
                <c:pt idx="1726">
                  <c:v>7539.0072382553299</c:v>
                </c:pt>
                <c:pt idx="1727">
                  <c:v>5871.8116574937803</c:v>
                </c:pt>
                <c:pt idx="1728">
                  <c:v>9170.3056374679709</c:v>
                </c:pt>
                <c:pt idx="1729">
                  <c:v>2910.2824143565499</c:v>
                </c:pt>
                <c:pt idx="1730">
                  <c:v>2247.7851069737899</c:v>
                </c:pt>
                <c:pt idx="1731">
                  <c:v>12470.720895882199</c:v>
                </c:pt>
                <c:pt idx="1732">
                  <c:v>9111.7684769587304</c:v>
                </c:pt>
                <c:pt idx="1733">
                  <c:v>1394.0143469331299</c:v>
                </c:pt>
                <c:pt idx="1734">
                  <c:v>1278.26648644434</c:v>
                </c:pt>
                <c:pt idx="1735">
                  <c:v>12084.8921809156</c:v>
                </c:pt>
                <c:pt idx="1736">
                  <c:v>8553.2926312409109</c:v>
                </c:pt>
                <c:pt idx="1737">
                  <c:v>2335.47259445396</c:v>
                </c:pt>
                <c:pt idx="1738">
                  <c:v>3519.8514415412801</c:v>
                </c:pt>
                <c:pt idx="1739">
                  <c:v>2187.7767139121502</c:v>
                </c:pt>
                <c:pt idx="1740">
                  <c:v>2495.5067893835098</c:v>
                </c:pt>
                <c:pt idx="1741">
                  <c:v>9154.5691494746497</c:v>
                </c:pt>
                <c:pt idx="1742">
                  <c:v>6671.7346516057196</c:v>
                </c:pt>
                <c:pt idx="1743">
                  <c:v>1691.97510879331</c:v>
                </c:pt>
                <c:pt idx="1744">
                  <c:v>10483.4672180372</c:v>
                </c:pt>
                <c:pt idx="1745">
                  <c:v>9860.8455823947497</c:v>
                </c:pt>
                <c:pt idx="1746">
                  <c:v>2739.4908068721602</c:v>
                </c:pt>
                <c:pt idx="1747">
                  <c:v>8944.7829315119398</c:v>
                </c:pt>
                <c:pt idx="1748">
                  <c:v>7700.2778170657302</c:v>
                </c:pt>
                <c:pt idx="1749">
                  <c:v>5764.7719172102697</c:v>
                </c:pt>
                <c:pt idx="1750">
                  <c:v>4756.9163516115505</c:v>
                </c:pt>
                <c:pt idx="1751">
                  <c:v>8720.1309735096202</c:v>
                </c:pt>
                <c:pt idx="1752">
                  <c:v>5566.7433142174305</c:v>
                </c:pt>
                <c:pt idx="1753">
                  <c:v>9855.0576326822793</c:v>
                </c:pt>
                <c:pt idx="1754">
                  <c:v>1860.5166051138799</c:v>
                </c:pt>
                <c:pt idx="1755">
                  <c:v>7144.2381555494503</c:v>
                </c:pt>
                <c:pt idx="1756">
                  <c:v>9532.8118543772598</c:v>
                </c:pt>
                <c:pt idx="1757">
                  <c:v>4620.7720522669197</c:v>
                </c:pt>
                <c:pt idx="1758">
                  <c:v>2501.7320861447301</c:v>
                </c:pt>
                <c:pt idx="1759">
                  <c:v>5879.0579548191699</c:v>
                </c:pt>
                <c:pt idx="1760">
                  <c:v>9576.9370099766893</c:v>
                </c:pt>
                <c:pt idx="1761">
                  <c:v>1370.1291042913799</c:v>
                </c:pt>
                <c:pt idx="1762">
                  <c:v>2046.7668948293201</c:v>
                </c:pt>
                <c:pt idx="1763">
                  <c:v>7952.4477480607402</c:v>
                </c:pt>
                <c:pt idx="1764">
                  <c:v>6375.0006880978399</c:v>
                </c:pt>
                <c:pt idx="1765">
                  <c:v>2239.1965779412499</c:v>
                </c:pt>
                <c:pt idx="1766">
                  <c:v>2324.6128805594499</c:v>
                </c:pt>
                <c:pt idx="1767">
                  <c:v>4490.8821877240198</c:v>
                </c:pt>
                <c:pt idx="1768">
                  <c:v>5936.8734036260403</c:v>
                </c:pt>
                <c:pt idx="1769">
                  <c:v>6622.6415470304401</c:v>
                </c:pt>
                <c:pt idx="1770">
                  <c:v>1638.90906513193</c:v>
                </c:pt>
                <c:pt idx="1771">
                  <c:v>3214.2517540988101</c:v>
                </c:pt>
                <c:pt idx="1772">
                  <c:v>2593.2586651309098</c:v>
                </c:pt>
                <c:pt idx="1773">
                  <c:v>4804.2530815522096</c:v>
                </c:pt>
                <c:pt idx="1774">
                  <c:v>6890.9541214384899</c:v>
                </c:pt>
                <c:pt idx="1775">
                  <c:v>3289.41576016614</c:v>
                </c:pt>
                <c:pt idx="1776">
                  <c:v>5290.2431153260104</c:v>
                </c:pt>
                <c:pt idx="1777">
                  <c:v>5858.1788786479001</c:v>
                </c:pt>
                <c:pt idx="1778">
                  <c:v>5515.6894859087097</c:v>
                </c:pt>
                <c:pt idx="1779">
                  <c:v>2333.1448902039601</c:v>
                </c:pt>
                <c:pt idx="1780">
                  <c:v>5466.1052944441499</c:v>
                </c:pt>
                <c:pt idx="1781">
                  <c:v>4651.1383870510799</c:v>
                </c:pt>
                <c:pt idx="1782">
                  <c:v>8658.14646614704</c:v>
                </c:pt>
                <c:pt idx="1783">
                  <c:v>8643.3157597611498</c:v>
                </c:pt>
                <c:pt idx="1784">
                  <c:v>8050.8319069927102</c:v>
                </c:pt>
                <c:pt idx="1785">
                  <c:v>3098.3223749743702</c:v>
                </c:pt>
                <c:pt idx="1786">
                  <c:v>9286.5725764631006</c:v>
                </c:pt>
                <c:pt idx="1787">
                  <c:v>11193.108125299101</c:v>
                </c:pt>
                <c:pt idx="1788">
                  <c:v>4459.2629633655197</c:v>
                </c:pt>
                <c:pt idx="1789">
                  <c:v>3243.6547236664801</c:v>
                </c:pt>
                <c:pt idx="1790">
                  <c:v>3348.6976350773002</c:v>
                </c:pt>
                <c:pt idx="1791">
                  <c:v>5852.2448846759498</c:v>
                </c:pt>
                <c:pt idx="1792">
                  <c:v>5662.1136479502502</c:v>
                </c:pt>
                <c:pt idx="1793">
                  <c:v>5208.6576505456896</c:v>
                </c:pt>
                <c:pt idx="1794">
                  <c:v>8922.2784644136409</c:v>
                </c:pt>
                <c:pt idx="1795">
                  <c:v>5775.3616299919704</c:v>
                </c:pt>
                <c:pt idx="1796">
                  <c:v>5548.9416737951396</c:v>
                </c:pt>
                <c:pt idx="1797">
                  <c:v>7321.5149197574001</c:v>
                </c:pt>
                <c:pt idx="1798">
                  <c:v>5869.2109758815104</c:v>
                </c:pt>
                <c:pt idx="1799">
                  <c:v>6021.9716278154901</c:v>
                </c:pt>
                <c:pt idx="1800">
                  <c:v>12521.0096430715</c:v>
                </c:pt>
                <c:pt idx="1801">
                  <c:v>9303.5300849409905</c:v>
                </c:pt>
                <c:pt idx="1802">
                  <c:v>11743.6667624407</c:v>
                </c:pt>
                <c:pt idx="1803">
                  <c:v>1382.3032038249601</c:v>
                </c:pt>
                <c:pt idx="1804">
                  <c:v>5902.32118327646</c:v>
                </c:pt>
                <c:pt idx="1805">
                  <c:v>10653.1360975557</c:v>
                </c:pt>
                <c:pt idx="1806">
                  <c:v>9790.3792955377794</c:v>
                </c:pt>
                <c:pt idx="1807">
                  <c:v>4702.7175924541898</c:v>
                </c:pt>
                <c:pt idx="1808">
                  <c:v>11490.0941041439</c:v>
                </c:pt>
                <c:pt idx="1809">
                  <c:v>10974.0073528421</c:v>
                </c:pt>
                <c:pt idx="1810">
                  <c:v>5768.0488233628002</c:v>
                </c:pt>
                <c:pt idx="1811">
                  <c:v>5560.23662224278</c:v>
                </c:pt>
                <c:pt idx="1812">
                  <c:v>5035.39483250788</c:v>
                </c:pt>
                <c:pt idx="1813">
                  <c:v>6755.6860613583704</c:v>
                </c:pt>
                <c:pt idx="1814">
                  <c:v>8407.1587552095407</c:v>
                </c:pt>
                <c:pt idx="1815">
                  <c:v>11744.7717507177</c:v>
                </c:pt>
                <c:pt idx="1816">
                  <c:v>5634.9829779706797</c:v>
                </c:pt>
                <c:pt idx="1817">
                  <c:v>10901.981355411301</c:v>
                </c:pt>
                <c:pt idx="1818">
                  <c:v>4193.2848178714403</c:v>
                </c:pt>
                <c:pt idx="1819">
                  <c:v>9601.2835662704292</c:v>
                </c:pt>
                <c:pt idx="1820">
                  <c:v>8480.7754604335605</c:v>
                </c:pt>
                <c:pt idx="1821">
                  <c:v>5349.9375559946402</c:v>
                </c:pt>
                <c:pt idx="1822">
                  <c:v>3806.2450849312499</c:v>
                </c:pt>
                <c:pt idx="1823">
                  <c:v>7965.3036050628298</c:v>
                </c:pt>
                <c:pt idx="1824">
                  <c:v>2348.71567653277</c:v>
                </c:pt>
                <c:pt idx="1825">
                  <c:v>2068.73153995749</c:v>
                </c:pt>
                <c:pt idx="1826">
                  <c:v>2090.0723066251599</c:v>
                </c:pt>
                <c:pt idx="1827">
                  <c:v>8144.6876609499204</c:v>
                </c:pt>
                <c:pt idx="1828">
                  <c:v>3614.3802085798702</c:v>
                </c:pt>
                <c:pt idx="1829">
                  <c:v>2460.5909432809899</c:v>
                </c:pt>
                <c:pt idx="1830">
                  <c:v>8935.2399449980694</c:v>
                </c:pt>
                <c:pt idx="1831">
                  <c:v>2340.9967913660698</c:v>
                </c:pt>
                <c:pt idx="1832">
                  <c:v>5532.6483167473398</c:v>
                </c:pt>
                <c:pt idx="1833">
                  <c:v>8412.79228536132</c:v>
                </c:pt>
                <c:pt idx="1834">
                  <c:v>12511.5500436321</c:v>
                </c:pt>
                <c:pt idx="1835">
                  <c:v>5876.6354863142396</c:v>
                </c:pt>
                <c:pt idx="1836">
                  <c:v>5869.4934376972096</c:v>
                </c:pt>
                <c:pt idx="1837">
                  <c:v>7770.2541651028296</c:v>
                </c:pt>
                <c:pt idx="1838">
                  <c:v>9354.6542167634907</c:v>
                </c:pt>
                <c:pt idx="1839">
                  <c:v>9361.35153141306</c:v>
                </c:pt>
                <c:pt idx="1840">
                  <c:v>6948.4010350193903</c:v>
                </c:pt>
                <c:pt idx="1841">
                  <c:v>4689.8787218094803</c:v>
                </c:pt>
                <c:pt idx="1842">
                  <c:v>8935.2399449980694</c:v>
                </c:pt>
                <c:pt idx="1843">
                  <c:v>2169.1570643487898</c:v>
                </c:pt>
                <c:pt idx="1844">
                  <c:v>8656.5990326411302</c:v>
                </c:pt>
                <c:pt idx="1845">
                  <c:v>12233.4335983037</c:v>
                </c:pt>
                <c:pt idx="1846">
                  <c:v>9788.4430669645499</c:v>
                </c:pt>
                <c:pt idx="1847">
                  <c:v>7019.5190964581298</c:v>
                </c:pt>
                <c:pt idx="1848">
                  <c:v>2936.4788089537001</c:v>
                </c:pt>
                <c:pt idx="1849">
                  <c:v>9712.1646981486192</c:v>
                </c:pt>
                <c:pt idx="1850">
                  <c:v>7746.80153008876</c:v>
                </c:pt>
                <c:pt idx="1851">
                  <c:v>6912.0986617270801</c:v>
                </c:pt>
                <c:pt idx="1852">
                  <c:v>10128.041362789199</c:v>
                </c:pt>
                <c:pt idx="1853">
                  <c:v>8067.1130852336501</c:v>
                </c:pt>
                <c:pt idx="1854">
                  <c:v>4141.0690939503002</c:v>
                </c:pt>
                <c:pt idx="1855">
                  <c:v>11496.6412171873</c:v>
                </c:pt>
                <c:pt idx="1856">
                  <c:v>5036.4818177370398</c:v>
                </c:pt>
                <c:pt idx="1857">
                  <c:v>12161.936174001399</c:v>
                </c:pt>
                <c:pt idx="1858">
                  <c:v>9578.4181858202301</c:v>
                </c:pt>
                <c:pt idx="1859">
                  <c:v>2559.4472675892198</c:v>
                </c:pt>
                <c:pt idx="1860">
                  <c:v>5066.4089376256898</c:v>
                </c:pt>
                <c:pt idx="1861">
                  <c:v>9685.2099462554506</c:v>
                </c:pt>
                <c:pt idx="1862">
                  <c:v>5859.4319629519296</c:v>
                </c:pt>
                <c:pt idx="1863">
                  <c:v>5914.7914101495498</c:v>
                </c:pt>
                <c:pt idx="1864">
                  <c:v>3580.66831594635</c:v>
                </c:pt>
                <c:pt idx="1865">
                  <c:v>4397.8386343688999</c:v>
                </c:pt>
                <c:pt idx="1866">
                  <c:v>3897.3398713612901</c:v>
                </c:pt>
                <c:pt idx="1867">
                  <c:v>1813.3548199665699</c:v>
                </c:pt>
                <c:pt idx="1868">
                  <c:v>3052.1347133767499</c:v>
                </c:pt>
                <c:pt idx="1869">
                  <c:v>5291.5829554684897</c:v>
                </c:pt>
                <c:pt idx="1870">
                  <c:v>7652.4550623628602</c:v>
                </c:pt>
                <c:pt idx="1871">
                  <c:v>2262.0490674624698</c:v>
                </c:pt>
                <c:pt idx="1872">
                  <c:v>12511.5500436321</c:v>
                </c:pt>
                <c:pt idx="1873">
                  <c:v>1820.20569377672</c:v>
                </c:pt>
                <c:pt idx="1874">
                  <c:v>2218.78895697914</c:v>
                </c:pt>
                <c:pt idx="1875">
                  <c:v>5474.4881969943299</c:v>
                </c:pt>
                <c:pt idx="1876">
                  <c:v>10302.807513772799</c:v>
                </c:pt>
                <c:pt idx="1877">
                  <c:v>5481.9265587454101</c:v>
                </c:pt>
                <c:pt idx="1878">
                  <c:v>8031.7881401841296</c:v>
                </c:pt>
                <c:pt idx="1879">
                  <c:v>8313.2087703988309</c:v>
                </c:pt>
                <c:pt idx="1880">
                  <c:v>4052.5157727199899</c:v>
                </c:pt>
                <c:pt idx="1881">
                  <c:v>8518.1059468223993</c:v>
                </c:pt>
                <c:pt idx="1882">
                  <c:v>9798.7226568351507</c:v>
                </c:pt>
                <c:pt idx="1883">
                  <c:v>9860.8455823947497</c:v>
                </c:pt>
                <c:pt idx="1884">
                  <c:v>6157.2268535541998</c:v>
                </c:pt>
                <c:pt idx="1885">
                  <c:v>2113.96578343082</c:v>
                </c:pt>
                <c:pt idx="1886">
                  <c:v>1726.66852933052</c:v>
                </c:pt>
                <c:pt idx="1887">
                  <c:v>11599.276619567399</c:v>
                </c:pt>
                <c:pt idx="1888">
                  <c:v>8166.0525647405602</c:v>
                </c:pt>
                <c:pt idx="1889">
                  <c:v>9961.31173602546</c:v>
                </c:pt>
                <c:pt idx="1890">
                  <c:v>5561.4876743385103</c:v>
                </c:pt>
                <c:pt idx="1891">
                  <c:v>1942.3256952276599</c:v>
                </c:pt>
                <c:pt idx="1892">
                  <c:v>1521.1073034772301</c:v>
                </c:pt>
                <c:pt idx="1893">
                  <c:v>1585.0409653660199</c:v>
                </c:pt>
                <c:pt idx="1894">
                  <c:v>5565.02206865471</c:v>
                </c:pt>
                <c:pt idx="1895">
                  <c:v>7783.0871970573298</c:v>
                </c:pt>
                <c:pt idx="1896">
                  <c:v>8347.9184889329808</c:v>
                </c:pt>
                <c:pt idx="1897">
                  <c:v>6132.9947802349798</c:v>
                </c:pt>
                <c:pt idx="1898">
                  <c:v>6179.4380321506196</c:v>
                </c:pt>
                <c:pt idx="1899">
                  <c:v>2578.6377677360601</c:v>
                </c:pt>
                <c:pt idx="1900">
                  <c:v>6321.0082107467997</c:v>
                </c:pt>
                <c:pt idx="1901">
                  <c:v>6500.4649171355104</c:v>
                </c:pt>
                <c:pt idx="1902">
                  <c:v>7306.7856754506502</c:v>
                </c:pt>
                <c:pt idx="1903">
                  <c:v>6546.4082914371602</c:v>
                </c:pt>
                <c:pt idx="1904">
                  <c:v>4371.51730918663</c:v>
                </c:pt>
                <c:pt idx="1905">
                  <c:v>12082.791860547401</c:v>
                </c:pt>
                <c:pt idx="1906">
                  <c:v>2547.51537892141</c:v>
                </c:pt>
                <c:pt idx="1907">
                  <c:v>8504.3538067650807</c:v>
                </c:pt>
                <c:pt idx="1908">
                  <c:v>12091.597876459</c:v>
                </c:pt>
                <c:pt idx="1909">
                  <c:v>6108.3153579508798</c:v>
                </c:pt>
                <c:pt idx="1910">
                  <c:v>6316.1395211375702</c:v>
                </c:pt>
                <c:pt idx="1911">
                  <c:v>4704.9539783068903</c:v>
                </c:pt>
                <c:pt idx="1912">
                  <c:v>9143.0258390001309</c:v>
                </c:pt>
                <c:pt idx="1913">
                  <c:v>5319.05236850445</c:v>
                </c:pt>
                <c:pt idx="1914">
                  <c:v>5346.3625995778903</c:v>
                </c:pt>
                <c:pt idx="1915">
                  <c:v>2239.7558884260802</c:v>
                </c:pt>
                <c:pt idx="1916">
                  <c:v>6578.8427052505403</c:v>
                </c:pt>
                <c:pt idx="1917">
                  <c:v>10374.1813371792</c:v>
                </c:pt>
                <c:pt idx="1918">
                  <c:v>2997.6833763795198</c:v>
                </c:pt>
                <c:pt idx="1919">
                  <c:v>5887.9252912823204</c:v>
                </c:pt>
                <c:pt idx="1920">
                  <c:v>3088.9379333040902</c:v>
                </c:pt>
                <c:pt idx="1921">
                  <c:v>7264.2549129435001</c:v>
                </c:pt>
                <c:pt idx="1922">
                  <c:v>11425.1309746193</c:v>
                </c:pt>
                <c:pt idx="1923">
                  <c:v>1276.7022637427699</c:v>
                </c:pt>
                <c:pt idx="1924">
                  <c:v>6530.3663319099096</c:v>
                </c:pt>
                <c:pt idx="1925">
                  <c:v>8783.7896625707308</c:v>
                </c:pt>
                <c:pt idx="1926">
                  <c:v>11541.6452398447</c:v>
                </c:pt>
                <c:pt idx="1927">
                  <c:v>2569.14982142591</c:v>
                </c:pt>
                <c:pt idx="1928">
                  <c:v>4105.1000374789701</c:v>
                </c:pt>
                <c:pt idx="1929">
                  <c:v>9943.4348588088105</c:v>
                </c:pt>
                <c:pt idx="1930">
                  <c:v>6085.1653664929599</c:v>
                </c:pt>
                <c:pt idx="1931">
                  <c:v>5875.6757787304296</c:v>
                </c:pt>
                <c:pt idx="1932">
                  <c:v>10414.128976398</c:v>
                </c:pt>
                <c:pt idx="1933">
                  <c:v>3893.5628416272998</c:v>
                </c:pt>
                <c:pt idx="1934">
                  <c:v>5904.9308890792699</c:v>
                </c:pt>
                <c:pt idx="1935">
                  <c:v>12458.0938141066</c:v>
                </c:pt>
                <c:pt idx="1936">
                  <c:v>3008.0485210995798</c:v>
                </c:pt>
                <c:pt idx="1937">
                  <c:v>9402.3054880455002</c:v>
                </c:pt>
                <c:pt idx="1938">
                  <c:v>9826.0145975947707</c:v>
                </c:pt>
                <c:pt idx="1939">
                  <c:v>7960.9651323693097</c:v>
                </c:pt>
                <c:pt idx="1940">
                  <c:v>2959.1620609680099</c:v>
                </c:pt>
                <c:pt idx="1941">
                  <c:v>5451.8827942686603</c:v>
                </c:pt>
                <c:pt idx="1942">
                  <c:v>5093.6291575268597</c:v>
                </c:pt>
                <c:pt idx="1943">
                  <c:v>5722.8836884925604</c:v>
                </c:pt>
                <c:pt idx="1944">
                  <c:v>2611.46214127648</c:v>
                </c:pt>
                <c:pt idx="1945">
                  <c:v>9585.3660890562805</c:v>
                </c:pt>
                <c:pt idx="1946">
                  <c:v>5693.3439184208401</c:v>
                </c:pt>
                <c:pt idx="1947">
                  <c:v>7253.1862791240001</c:v>
                </c:pt>
                <c:pt idx="1948">
                  <c:v>5051.4218515881503</c:v>
                </c:pt>
                <c:pt idx="1949">
                  <c:v>5694.0368737318304</c:v>
                </c:pt>
                <c:pt idx="1950">
                  <c:v>5719.1805040438003</c:v>
                </c:pt>
                <c:pt idx="1951">
                  <c:v>7337.1658467933503</c:v>
                </c:pt>
                <c:pt idx="1952">
                  <c:v>1969.1601802763</c:v>
                </c:pt>
                <c:pt idx="1953">
                  <c:v>6788.4464234928</c:v>
                </c:pt>
                <c:pt idx="1954">
                  <c:v>5937.9850777722804</c:v>
                </c:pt>
                <c:pt idx="1955">
                  <c:v>5361.7874801915896</c:v>
                </c:pt>
                <c:pt idx="1956">
                  <c:v>10765.1989328503</c:v>
                </c:pt>
                <c:pt idx="1957">
                  <c:v>9268.3095586847394</c:v>
                </c:pt>
                <c:pt idx="1958">
                  <c:v>7772.2246791225398</c:v>
                </c:pt>
                <c:pt idx="1959">
                  <c:v>6026.5072328303104</c:v>
                </c:pt>
                <c:pt idx="1960">
                  <c:v>2300.5564640943699</c:v>
                </c:pt>
                <c:pt idx="1961">
                  <c:v>1790.54458837837</c:v>
                </c:pt>
                <c:pt idx="1962">
                  <c:v>1900.7403814592799</c:v>
                </c:pt>
                <c:pt idx="1963">
                  <c:v>7183.2824709173601</c:v>
                </c:pt>
                <c:pt idx="1964">
                  <c:v>11218.1884843306</c:v>
                </c:pt>
                <c:pt idx="1965">
                  <c:v>2507.3136954359402</c:v>
                </c:pt>
                <c:pt idx="1966">
                  <c:v>5098.2981280008098</c:v>
                </c:pt>
                <c:pt idx="1967">
                  <c:v>6556.7489226032503</c:v>
                </c:pt>
                <c:pt idx="1968">
                  <c:v>9377.4741951465203</c:v>
                </c:pt>
                <c:pt idx="1969">
                  <c:v>5604.1337911918999</c:v>
                </c:pt>
                <c:pt idx="1970">
                  <c:v>5864.6806605911497</c:v>
                </c:pt>
                <c:pt idx="1971">
                  <c:v>12646.818266411299</c:v>
                </c:pt>
                <c:pt idx="1972">
                  <c:v>1450.4282108248599</c:v>
                </c:pt>
                <c:pt idx="1973">
                  <c:v>6778.2980737320604</c:v>
                </c:pt>
                <c:pt idx="1974">
                  <c:v>8468.7294804473495</c:v>
                </c:pt>
                <c:pt idx="1975">
                  <c:v>4997.6894798027697</c:v>
                </c:pt>
                <c:pt idx="1976">
                  <c:v>5239.1527665743097</c:v>
                </c:pt>
                <c:pt idx="1977">
                  <c:v>5474.8403962560897</c:v>
                </c:pt>
                <c:pt idx="1978">
                  <c:v>5209.3610637723004</c:v>
                </c:pt>
                <c:pt idx="1979">
                  <c:v>9857.3183092678901</c:v>
                </c:pt>
                <c:pt idx="1980">
                  <c:v>5040.0014209125702</c:v>
                </c:pt>
                <c:pt idx="1981">
                  <c:v>3519.8514415412801</c:v>
                </c:pt>
                <c:pt idx="1982">
                  <c:v>9677.0372610394097</c:v>
                </c:pt>
                <c:pt idx="1983">
                  <c:v>3309.0378390586302</c:v>
                </c:pt>
                <c:pt idx="1984">
                  <c:v>6517.8241887233798</c:v>
                </c:pt>
                <c:pt idx="1985">
                  <c:v>9628.5778435907505</c:v>
                </c:pt>
                <c:pt idx="1986">
                  <c:v>2603.6855184241099</c:v>
                </c:pt>
                <c:pt idx="1987">
                  <c:v>6889.6555160368298</c:v>
                </c:pt>
                <c:pt idx="1988">
                  <c:v>10302.807513772799</c:v>
                </c:pt>
                <c:pt idx="1989">
                  <c:v>2085.4072871227499</c:v>
                </c:pt>
                <c:pt idx="1990">
                  <c:v>8331.20977879559</c:v>
                </c:pt>
                <c:pt idx="1991">
                  <c:v>12588.1229119322</c:v>
                </c:pt>
                <c:pt idx="1992">
                  <c:v>10323.540811224701</c:v>
                </c:pt>
                <c:pt idx="1993">
                  <c:v>1137.49411532053</c:v>
                </c:pt>
                <c:pt idx="1994">
                  <c:v>9587.3418226385093</c:v>
                </c:pt>
                <c:pt idx="1995">
                  <c:v>5761.6477929161802</c:v>
                </c:pt>
                <c:pt idx="1996">
                  <c:v>8799.97345060929</c:v>
                </c:pt>
                <c:pt idx="1997">
                  <c:v>4238.4939286948002</c:v>
                </c:pt>
                <c:pt idx="1998">
                  <c:v>5011.3388393382002</c:v>
                </c:pt>
                <c:pt idx="1999">
                  <c:v>3482.6396493923398</c:v>
                </c:pt>
                <c:pt idx="2000">
                  <c:v>7988.7655409951603</c:v>
                </c:pt>
                <c:pt idx="2001">
                  <c:v>4992.9122586191297</c:v>
                </c:pt>
                <c:pt idx="2002">
                  <c:v>12717.774764832</c:v>
                </c:pt>
                <c:pt idx="2003">
                  <c:v>4692.8695027096501</c:v>
                </c:pt>
                <c:pt idx="2004">
                  <c:v>9058.2004923449495</c:v>
                </c:pt>
                <c:pt idx="2005">
                  <c:v>6831.5619674732297</c:v>
                </c:pt>
                <c:pt idx="2006">
                  <c:v>5624.9209584309301</c:v>
                </c:pt>
                <c:pt idx="2007">
                  <c:v>8473.0917334014594</c:v>
                </c:pt>
                <c:pt idx="2008">
                  <c:v>12588.1229119322</c:v>
                </c:pt>
                <c:pt idx="2009">
                  <c:v>6417.4384063507296</c:v>
                </c:pt>
                <c:pt idx="2010">
                  <c:v>1213.59138442259</c:v>
                </c:pt>
                <c:pt idx="2011">
                  <c:v>10435.965860189301</c:v>
                </c:pt>
                <c:pt idx="2012">
                  <c:v>7386.5514732311904</c:v>
                </c:pt>
                <c:pt idx="2013">
                  <c:v>11129.092836644801</c:v>
                </c:pt>
                <c:pt idx="2014">
                  <c:v>5531.21017798093</c:v>
                </c:pt>
                <c:pt idx="2015">
                  <c:v>7303.8436487844901</c:v>
                </c:pt>
                <c:pt idx="2016">
                  <c:v>6398.2047265900701</c:v>
                </c:pt>
                <c:pt idx="2017">
                  <c:v>6350.7818753599904</c:v>
                </c:pt>
                <c:pt idx="2018">
                  <c:v>4999.5425830663899</c:v>
                </c:pt>
                <c:pt idx="2019">
                  <c:v>8028.8588297733004</c:v>
                </c:pt>
                <c:pt idx="2020">
                  <c:v>7873.1534227113698</c:v>
                </c:pt>
                <c:pt idx="2021">
                  <c:v>6546.6618407716296</c:v>
                </c:pt>
                <c:pt idx="2022">
                  <c:v>5791.3473780486402</c:v>
                </c:pt>
                <c:pt idx="2023">
                  <c:v>2045.8460145869799</c:v>
                </c:pt>
                <c:pt idx="2024">
                  <c:v>9087.3013551986805</c:v>
                </c:pt>
                <c:pt idx="2025">
                  <c:v>5391.4903682865397</c:v>
                </c:pt>
                <c:pt idx="2026">
                  <c:v>9268.7929610901592</c:v>
                </c:pt>
                <c:pt idx="2027">
                  <c:v>9707.6831950257292</c:v>
                </c:pt>
                <c:pt idx="2028">
                  <c:v>2479.3656932761901</c:v>
                </c:pt>
                <c:pt idx="2029">
                  <c:v>5736.8488634793603</c:v>
                </c:pt>
                <c:pt idx="2030">
                  <c:v>12810.719566949299</c:v>
                </c:pt>
                <c:pt idx="2031">
                  <c:v>7368.6392114640303</c:v>
                </c:pt>
                <c:pt idx="2032">
                  <c:v>5861.2081062929201</c:v>
                </c:pt>
                <c:pt idx="2033">
                  <c:v>1755.39395282757</c:v>
                </c:pt>
                <c:pt idx="2034">
                  <c:v>7073.2343600292597</c:v>
                </c:pt>
                <c:pt idx="2035">
                  <c:v>6347.4876501736699</c:v>
                </c:pt>
                <c:pt idx="2036">
                  <c:v>5907.9746378838499</c:v>
                </c:pt>
                <c:pt idx="2037">
                  <c:v>6737.5773765006497</c:v>
                </c:pt>
                <c:pt idx="2038">
                  <c:v>5798.45356926758</c:v>
                </c:pt>
                <c:pt idx="2039">
                  <c:v>8001.4415640121697</c:v>
                </c:pt>
                <c:pt idx="2040">
                  <c:v>5604.1622496617401</c:v>
                </c:pt>
                <c:pt idx="2041">
                  <c:v>3614.3802085798702</c:v>
                </c:pt>
                <c:pt idx="2042">
                  <c:v>9377.4741951465203</c:v>
                </c:pt>
                <c:pt idx="2043">
                  <c:v>5068.6837595474299</c:v>
                </c:pt>
                <c:pt idx="2044">
                  <c:v>4629.5469058922999</c:v>
                </c:pt>
                <c:pt idx="2045">
                  <c:v>12636.2752939985</c:v>
                </c:pt>
                <c:pt idx="2046">
                  <c:v>8628.3930141308992</c:v>
                </c:pt>
                <c:pt idx="2047">
                  <c:v>8203.65902546297</c:v>
                </c:pt>
                <c:pt idx="2048">
                  <c:v>2324.5538258349202</c:v>
                </c:pt>
                <c:pt idx="2049">
                  <c:v>5047.5332891858898</c:v>
                </c:pt>
                <c:pt idx="2050">
                  <c:v>5996.3937938348199</c:v>
                </c:pt>
                <c:pt idx="2051">
                  <c:v>6040.5040539531101</c:v>
                </c:pt>
                <c:pt idx="2052">
                  <c:v>4990.6532656652098</c:v>
                </c:pt>
                <c:pt idx="2053">
                  <c:v>2122.74601030039</c:v>
                </c:pt>
                <c:pt idx="2054">
                  <c:v>2388.46608543703</c:v>
                </c:pt>
                <c:pt idx="2055">
                  <c:v>5280.8744363326296</c:v>
                </c:pt>
                <c:pt idx="2056">
                  <c:v>5764.7719172102697</c:v>
                </c:pt>
                <c:pt idx="2057">
                  <c:v>6097.1084377571797</c:v>
                </c:pt>
                <c:pt idx="2058">
                  <c:v>1857.8730902930099</c:v>
                </c:pt>
                <c:pt idx="2059">
                  <c:v>8681.2723163147894</c:v>
                </c:pt>
                <c:pt idx="2060">
                  <c:v>5808.2766125871403</c:v>
                </c:pt>
                <c:pt idx="2061">
                  <c:v>9499.8076197449609</c:v>
                </c:pt>
                <c:pt idx="2062">
                  <c:v>9510.0052247178191</c:v>
                </c:pt>
                <c:pt idx="2063">
                  <c:v>10615.3331569774</c:v>
                </c:pt>
                <c:pt idx="2064">
                  <c:v>6749.6157129368703</c:v>
                </c:pt>
                <c:pt idx="2065">
                  <c:v>8909.6332497906405</c:v>
                </c:pt>
                <c:pt idx="2066">
                  <c:v>2438.48967260781</c:v>
                </c:pt>
                <c:pt idx="2067">
                  <c:v>8387.25317762757</c:v>
                </c:pt>
                <c:pt idx="2068">
                  <c:v>6835.6345158801496</c:v>
                </c:pt>
                <c:pt idx="2069">
                  <c:v>2265.5188992232202</c:v>
                </c:pt>
                <c:pt idx="2070">
                  <c:v>2516.5053315045002</c:v>
                </c:pt>
                <c:pt idx="2071">
                  <c:v>9604.3596170881901</c:v>
                </c:pt>
                <c:pt idx="2072">
                  <c:v>2542.1119100659598</c:v>
                </c:pt>
                <c:pt idx="2073">
                  <c:v>1619.7974504004201</c:v>
                </c:pt>
                <c:pt idx="2074">
                  <c:v>12340.890355355499</c:v>
                </c:pt>
                <c:pt idx="2075">
                  <c:v>5220.5318885994102</c:v>
                </c:pt>
                <c:pt idx="2076">
                  <c:v>5315.0465275872102</c:v>
                </c:pt>
                <c:pt idx="2077">
                  <c:v>4827.8185915645699</c:v>
                </c:pt>
                <c:pt idx="2078">
                  <c:v>8691.4759433242307</c:v>
                </c:pt>
                <c:pt idx="2079">
                  <c:v>6654.7214509670202</c:v>
                </c:pt>
                <c:pt idx="2080">
                  <c:v>2187.2835570132902</c:v>
                </c:pt>
                <c:pt idx="2081">
                  <c:v>7067.5001394237197</c:v>
                </c:pt>
                <c:pt idx="2082">
                  <c:v>5874.4217188504599</c:v>
                </c:pt>
                <c:pt idx="2083">
                  <c:v>5089.5922501760397</c:v>
                </c:pt>
                <c:pt idx="2084">
                  <c:v>7439.38968825949</c:v>
                </c:pt>
                <c:pt idx="2085">
                  <c:v>3008.0485210995798</c:v>
                </c:pt>
                <c:pt idx="2086">
                  <c:v>9075.0850557527901</c:v>
                </c:pt>
                <c:pt idx="2087">
                  <c:v>5302.4806897525395</c:v>
                </c:pt>
                <c:pt idx="2088">
                  <c:v>4665.94071080717</c:v>
                </c:pt>
                <c:pt idx="2089">
                  <c:v>8095.2187737545601</c:v>
                </c:pt>
                <c:pt idx="2090">
                  <c:v>9068.1595614592807</c:v>
                </c:pt>
                <c:pt idx="2091">
                  <c:v>5677.5736046158499</c:v>
                </c:pt>
                <c:pt idx="2092">
                  <c:v>1756.4746509854001</c:v>
                </c:pt>
                <c:pt idx="2093">
                  <c:v>6736.8801981586903</c:v>
                </c:pt>
                <c:pt idx="2094">
                  <c:v>4724.2700545094704</c:v>
                </c:pt>
                <c:pt idx="2095">
                  <c:v>9386.3650532484298</c:v>
                </c:pt>
                <c:pt idx="2096">
                  <c:v>1947.6410110119</c:v>
                </c:pt>
                <c:pt idx="2097">
                  <c:v>5613.6872436430103</c:v>
                </c:pt>
                <c:pt idx="2098">
                  <c:v>2527.4175837479402</c:v>
                </c:pt>
                <c:pt idx="2099">
                  <c:v>6724.1261327613702</c:v>
                </c:pt>
                <c:pt idx="2100">
                  <c:v>3493.90366739809</c:v>
                </c:pt>
                <c:pt idx="2101">
                  <c:v>9507.6364454680497</c:v>
                </c:pt>
                <c:pt idx="2102">
                  <c:v>7672.9779315796904</c:v>
                </c:pt>
                <c:pt idx="2103">
                  <c:v>8913.5563137404297</c:v>
                </c:pt>
                <c:pt idx="2104">
                  <c:v>8938.8570063115403</c:v>
                </c:pt>
                <c:pt idx="2105">
                  <c:v>1259.71139543851</c:v>
                </c:pt>
                <c:pt idx="2106">
                  <c:v>5539.2543700843598</c:v>
                </c:pt>
                <c:pt idx="2107">
                  <c:v>5713.4264012889498</c:v>
                </c:pt>
                <c:pt idx="2108">
                  <c:v>4766.95248178782</c:v>
                </c:pt>
                <c:pt idx="2109">
                  <c:v>5620.4695218840898</c:v>
                </c:pt>
                <c:pt idx="2110">
                  <c:v>4556.6140551298404</c:v>
                </c:pt>
                <c:pt idx="2111">
                  <c:v>9068.06224258984</c:v>
                </c:pt>
                <c:pt idx="2112">
                  <c:v>5946.0327131051599</c:v>
                </c:pt>
                <c:pt idx="2113">
                  <c:v>2953.4034338579199</c:v>
                </c:pt>
                <c:pt idx="2114">
                  <c:v>8808.2909260269498</c:v>
                </c:pt>
                <c:pt idx="2115">
                  <c:v>7589.7851420326897</c:v>
                </c:pt>
                <c:pt idx="2116">
                  <c:v>2409.6030726168201</c:v>
                </c:pt>
                <c:pt idx="2117">
                  <c:v>3865.9396053015498</c:v>
                </c:pt>
                <c:pt idx="2118">
                  <c:v>12078.391601560799</c:v>
                </c:pt>
                <c:pt idx="2119">
                  <c:v>5587.5623213635799</c:v>
                </c:pt>
                <c:pt idx="2120">
                  <c:v>7817.8812095401099</c:v>
                </c:pt>
                <c:pt idx="2121">
                  <c:v>8083.2980394610904</c:v>
                </c:pt>
                <c:pt idx="2122">
                  <c:v>2128.9240249722998</c:v>
                </c:pt>
                <c:pt idx="2123">
                  <c:v>2185.5357503607802</c:v>
                </c:pt>
                <c:pt idx="2124">
                  <c:v>7962.1411115563096</c:v>
                </c:pt>
                <c:pt idx="2125">
                  <c:v>2495.5067893835098</c:v>
                </c:pt>
                <c:pt idx="2126">
                  <c:v>9108.8728968153991</c:v>
                </c:pt>
                <c:pt idx="2127">
                  <c:v>4357.8663720142404</c:v>
                </c:pt>
                <c:pt idx="2128">
                  <c:v>6301.8758163755101</c:v>
                </c:pt>
                <c:pt idx="2129">
                  <c:v>9413.9835935103893</c:v>
                </c:pt>
                <c:pt idx="2130">
                  <c:v>1605.0378663763199</c:v>
                </c:pt>
                <c:pt idx="2131">
                  <c:v>9151.7641043304502</c:v>
                </c:pt>
                <c:pt idx="2132">
                  <c:v>5568.6238693151699</c:v>
                </c:pt>
                <c:pt idx="2133">
                  <c:v>3037.6620815175002</c:v>
                </c:pt>
                <c:pt idx="2134">
                  <c:v>9062.8663145874798</c:v>
                </c:pt>
                <c:pt idx="2135">
                  <c:v>2495.5067893835098</c:v>
                </c:pt>
                <c:pt idx="2136">
                  <c:v>9710.6586342317805</c:v>
                </c:pt>
                <c:pt idx="2137">
                  <c:v>10089.879238972901</c:v>
                </c:pt>
                <c:pt idx="2138">
                  <c:v>4591.2399186837902</c:v>
                </c:pt>
                <c:pt idx="2139">
                  <c:v>3435.7838032954501</c:v>
                </c:pt>
                <c:pt idx="2140">
                  <c:v>12161.746741784</c:v>
                </c:pt>
                <c:pt idx="2141">
                  <c:v>3956.6030131943498</c:v>
                </c:pt>
                <c:pt idx="2142">
                  <c:v>5930.1580775664297</c:v>
                </c:pt>
                <c:pt idx="2143">
                  <c:v>2046.75825332467</c:v>
                </c:pt>
                <c:pt idx="2144">
                  <c:v>3220.0467815004399</c:v>
                </c:pt>
                <c:pt idx="2145">
                  <c:v>4942.3218237233496</c:v>
                </c:pt>
                <c:pt idx="2146">
                  <c:v>6706.2705714306503</c:v>
                </c:pt>
                <c:pt idx="2147">
                  <c:v>9540.2738914014408</c:v>
                </c:pt>
                <c:pt idx="2148">
                  <c:v>3443.7850221722301</c:v>
                </c:pt>
                <c:pt idx="2149">
                  <c:v>2326.67717986464</c:v>
                </c:pt>
                <c:pt idx="2150">
                  <c:v>3190.37350569194</c:v>
                </c:pt>
                <c:pt idx="2151">
                  <c:v>8214.4399792491404</c:v>
                </c:pt>
                <c:pt idx="2152">
                  <c:v>11694.622321102501</c:v>
                </c:pt>
                <c:pt idx="2153">
                  <c:v>2545.9270960471199</c:v>
                </c:pt>
                <c:pt idx="2154">
                  <c:v>5762.0801510973797</c:v>
                </c:pt>
                <c:pt idx="2155">
                  <c:v>2038.82547671662</c:v>
                </c:pt>
                <c:pt idx="2156">
                  <c:v>6069.1736126421702</c:v>
                </c:pt>
                <c:pt idx="2157">
                  <c:v>11859.867243062199</c:v>
                </c:pt>
                <c:pt idx="2158">
                  <c:v>2047.7543521216901</c:v>
                </c:pt>
                <c:pt idx="2159">
                  <c:v>2540.9529990472902</c:v>
                </c:pt>
                <c:pt idx="2160">
                  <c:v>9517.3970853490191</c:v>
                </c:pt>
                <c:pt idx="2161">
                  <c:v>2369.3544425816399</c:v>
                </c:pt>
                <c:pt idx="2162">
                  <c:v>7820.7362601852101</c:v>
                </c:pt>
                <c:pt idx="2163">
                  <c:v>1865.64905977474</c:v>
                </c:pt>
                <c:pt idx="2164">
                  <c:v>4670.7317917250102</c:v>
                </c:pt>
                <c:pt idx="2165">
                  <c:v>5361.2751032692704</c:v>
                </c:pt>
                <c:pt idx="2166">
                  <c:v>4081.9241499367899</c:v>
                </c:pt>
                <c:pt idx="2167">
                  <c:v>2193.9743525531699</c:v>
                </c:pt>
                <c:pt idx="2168">
                  <c:v>10498.82430756</c:v>
                </c:pt>
                <c:pt idx="2169">
                  <c:v>11989.0257067809</c:v>
                </c:pt>
                <c:pt idx="2170">
                  <c:v>5971.6453984817299</c:v>
                </c:pt>
                <c:pt idx="2171">
                  <c:v>8752.3813732925391</c:v>
                </c:pt>
                <c:pt idx="2172">
                  <c:v>3522.20625563767</c:v>
                </c:pt>
                <c:pt idx="2173">
                  <c:v>5439.1422152975401</c:v>
                </c:pt>
                <c:pt idx="2174">
                  <c:v>12263.995926456</c:v>
                </c:pt>
                <c:pt idx="2175">
                  <c:v>2823.2328441191498</c:v>
                </c:pt>
                <c:pt idx="2176">
                  <c:v>5632.7173534355697</c:v>
                </c:pt>
                <c:pt idx="2177">
                  <c:v>4963.9824088412597</c:v>
                </c:pt>
                <c:pt idx="2178">
                  <c:v>5651.5778825018497</c:v>
                </c:pt>
                <c:pt idx="2179">
                  <c:v>9137.1810893476504</c:v>
                </c:pt>
                <c:pt idx="2180">
                  <c:v>10335.8862240533</c:v>
                </c:pt>
                <c:pt idx="2181">
                  <c:v>5523.2548712708303</c:v>
                </c:pt>
                <c:pt idx="2182">
                  <c:v>7925.5498971328598</c:v>
                </c:pt>
                <c:pt idx="2183">
                  <c:v>5997.1916088273201</c:v>
                </c:pt>
                <c:pt idx="2184">
                  <c:v>9027.6895797923007</c:v>
                </c:pt>
                <c:pt idx="2185">
                  <c:v>9809.2750168012808</c:v>
                </c:pt>
                <c:pt idx="2186">
                  <c:v>11715.064600399301</c:v>
                </c:pt>
                <c:pt idx="2187">
                  <c:v>5815.1307809008804</c:v>
                </c:pt>
                <c:pt idx="2188">
                  <c:v>10490.6405018772</c:v>
                </c:pt>
                <c:pt idx="2189">
                  <c:v>5483.29576510892</c:v>
                </c:pt>
                <c:pt idx="2190">
                  <c:v>5119.6964628442802</c:v>
                </c:pt>
                <c:pt idx="2191">
                  <c:v>5910.5472665745501</c:v>
                </c:pt>
                <c:pt idx="2192">
                  <c:v>10312.8434032696</c:v>
                </c:pt>
                <c:pt idx="2193">
                  <c:v>5585.1073836841297</c:v>
                </c:pt>
                <c:pt idx="2194">
                  <c:v>9001.5601677960094</c:v>
                </c:pt>
                <c:pt idx="2195">
                  <c:v>6223.29366514104</c:v>
                </c:pt>
                <c:pt idx="2196">
                  <c:v>8699.9750387742806</c:v>
                </c:pt>
                <c:pt idx="2197">
                  <c:v>5663.5834433208502</c:v>
                </c:pt>
                <c:pt idx="2198">
                  <c:v>1845.5882058570601</c:v>
                </c:pt>
                <c:pt idx="2199">
                  <c:v>4157.5950823872799</c:v>
                </c:pt>
                <c:pt idx="2200">
                  <c:v>2062.4683736378402</c:v>
                </c:pt>
                <c:pt idx="2201">
                  <c:v>5416.4489481749897</c:v>
                </c:pt>
                <c:pt idx="2202">
                  <c:v>11563.550712918601</c:v>
                </c:pt>
                <c:pt idx="2203">
                  <c:v>1508.2280970647</c:v>
                </c:pt>
                <c:pt idx="2204">
                  <c:v>4656.6567715026804</c:v>
                </c:pt>
                <c:pt idx="2205">
                  <c:v>5153.9890896444404</c:v>
                </c:pt>
                <c:pt idx="2206">
                  <c:v>1804.3508314124999</c:v>
                </c:pt>
                <c:pt idx="2207">
                  <c:v>2900.8285915770798</c:v>
                </c:pt>
                <c:pt idx="2208">
                  <c:v>2486.14062257765</c:v>
                </c:pt>
                <c:pt idx="2209">
                  <c:v>13206.598295551301</c:v>
                </c:pt>
                <c:pt idx="2210">
                  <c:v>5968.3981939144596</c:v>
                </c:pt>
                <c:pt idx="2211">
                  <c:v>5577.3801521096302</c:v>
                </c:pt>
                <c:pt idx="2212">
                  <c:v>5557.68557986634</c:v>
                </c:pt>
                <c:pt idx="2213">
                  <c:v>8048.0550196506201</c:v>
                </c:pt>
                <c:pt idx="2214">
                  <c:v>2929.5316201314299</c:v>
                </c:pt>
                <c:pt idx="2215">
                  <c:v>6543.7633498413297</c:v>
                </c:pt>
                <c:pt idx="2216">
                  <c:v>8822.2402734198804</c:v>
                </c:pt>
                <c:pt idx="2217">
                  <c:v>7807.7501537463304</c:v>
                </c:pt>
                <c:pt idx="2218">
                  <c:v>10277.348960483199</c:v>
                </c:pt>
                <c:pt idx="2219">
                  <c:v>5298.3356796273001</c:v>
                </c:pt>
                <c:pt idx="2220">
                  <c:v>8570.8175610455401</c:v>
                </c:pt>
                <c:pt idx="2221">
                  <c:v>5015.6549551929102</c:v>
                </c:pt>
                <c:pt idx="2222">
                  <c:v>7943.6614392607398</c:v>
                </c:pt>
                <c:pt idx="2223">
                  <c:v>6928.1214685511404</c:v>
                </c:pt>
                <c:pt idx="2224">
                  <c:v>2848.00855935855</c:v>
                </c:pt>
                <c:pt idx="2225">
                  <c:v>6117.8984031180398</c:v>
                </c:pt>
                <c:pt idx="2226">
                  <c:v>4868.5831649939</c:v>
                </c:pt>
                <c:pt idx="2227">
                  <c:v>9191.9110751252301</c:v>
                </c:pt>
                <c:pt idx="2228">
                  <c:v>6026.5072328303104</c:v>
                </c:pt>
                <c:pt idx="2229">
                  <c:v>7666.8901408750999</c:v>
                </c:pt>
                <c:pt idx="2230">
                  <c:v>7947.81419042568</c:v>
                </c:pt>
                <c:pt idx="2231">
                  <c:v>8697.8074172457309</c:v>
                </c:pt>
                <c:pt idx="2232">
                  <c:v>2402.3477577430099</c:v>
                </c:pt>
                <c:pt idx="2233">
                  <c:v>3572.9393466974898</c:v>
                </c:pt>
                <c:pt idx="2234">
                  <c:v>4622.8808394695798</c:v>
                </c:pt>
                <c:pt idx="2235">
                  <c:v>3088.9379333040902</c:v>
                </c:pt>
                <c:pt idx="2236">
                  <c:v>5466.1272632236696</c:v>
                </c:pt>
                <c:pt idx="2237">
                  <c:v>2385.9969891023102</c:v>
                </c:pt>
                <c:pt idx="2238">
                  <c:v>11784.4623562366</c:v>
                </c:pt>
                <c:pt idx="2239">
                  <c:v>1618.3970156013299</c:v>
                </c:pt>
                <c:pt idx="2240">
                  <c:v>3835.23396338766</c:v>
                </c:pt>
                <c:pt idx="2241">
                  <c:v>4548.6484723781005</c:v>
                </c:pt>
                <c:pt idx="2242">
                  <c:v>6235.3226050005896</c:v>
                </c:pt>
                <c:pt idx="2243">
                  <c:v>2062.9869146239698</c:v>
                </c:pt>
                <c:pt idx="2244">
                  <c:v>4876.0250780072702</c:v>
                </c:pt>
                <c:pt idx="2245">
                  <c:v>7362.7382202389299</c:v>
                </c:pt>
                <c:pt idx="2246">
                  <c:v>8603.3119737263696</c:v>
                </c:pt>
                <c:pt idx="2247">
                  <c:v>3204.4945589673198</c:v>
                </c:pt>
                <c:pt idx="2248">
                  <c:v>5606.9928317929298</c:v>
                </c:pt>
                <c:pt idx="2249">
                  <c:v>9564.86538673209</c:v>
                </c:pt>
                <c:pt idx="2250">
                  <c:v>8319.7632664233497</c:v>
                </c:pt>
                <c:pt idx="2251">
                  <c:v>4739.1364672145301</c:v>
                </c:pt>
                <c:pt idx="2252">
                  <c:v>8587.5843474006306</c:v>
                </c:pt>
                <c:pt idx="2253">
                  <c:v>3977.2709820894902</c:v>
                </c:pt>
                <c:pt idx="2254">
                  <c:v>2393.9757790968702</c:v>
                </c:pt>
                <c:pt idx="2255">
                  <c:v>8645.8665871713893</c:v>
                </c:pt>
                <c:pt idx="2256">
                  <c:v>6068.7782747519504</c:v>
                </c:pt>
                <c:pt idx="2257">
                  <c:v>6400.7909652427597</c:v>
                </c:pt>
                <c:pt idx="2258">
                  <c:v>4874.6128308033203</c:v>
                </c:pt>
                <c:pt idx="2259">
                  <c:v>9691.4445542175799</c:v>
                </c:pt>
                <c:pt idx="2260">
                  <c:v>8040.7121360196797</c:v>
                </c:pt>
                <c:pt idx="2261">
                  <c:v>6256.7249302026203</c:v>
                </c:pt>
                <c:pt idx="2262">
                  <c:v>4876.8391066661598</c:v>
                </c:pt>
                <c:pt idx="2263">
                  <c:v>2332.1966093194601</c:v>
                </c:pt>
                <c:pt idx="2264">
                  <c:v>5819.4587495694404</c:v>
                </c:pt>
                <c:pt idx="2265">
                  <c:v>2036.8565425138399</c:v>
                </c:pt>
                <c:pt idx="2266">
                  <c:v>1521.1073034772301</c:v>
                </c:pt>
                <c:pt idx="2267">
                  <c:v>5750.6999406819596</c:v>
                </c:pt>
                <c:pt idx="2268">
                  <c:v>1457.48915581337</c:v>
                </c:pt>
                <c:pt idx="2269">
                  <c:v>4724.7670583470199</c:v>
                </c:pt>
                <c:pt idx="2270">
                  <c:v>5240.9141848687796</c:v>
                </c:pt>
                <c:pt idx="2271">
                  <c:v>5151.3939223522402</c:v>
                </c:pt>
                <c:pt idx="2272">
                  <c:v>5379.3049239284501</c:v>
                </c:pt>
                <c:pt idx="2273">
                  <c:v>8562.3944529359505</c:v>
                </c:pt>
                <c:pt idx="2274">
                  <c:v>9359.1580191745306</c:v>
                </c:pt>
                <c:pt idx="2275">
                  <c:v>2306.70611015235</c:v>
                </c:pt>
                <c:pt idx="2276">
                  <c:v>2063.82526341428</c:v>
                </c:pt>
                <c:pt idx="2277">
                  <c:v>8758.0851552931799</c:v>
                </c:pt>
                <c:pt idx="2278">
                  <c:v>6039.9731985349399</c:v>
                </c:pt>
                <c:pt idx="2279">
                  <c:v>8678.4390704487305</c:v>
                </c:pt>
                <c:pt idx="2280">
                  <c:v>8813.4269854535705</c:v>
                </c:pt>
                <c:pt idx="2281">
                  <c:v>7201.7023296889902</c:v>
                </c:pt>
                <c:pt idx="2282">
                  <c:v>2038.5183590265799</c:v>
                </c:pt>
                <c:pt idx="2283">
                  <c:v>6103.3598439071502</c:v>
                </c:pt>
                <c:pt idx="2284">
                  <c:v>12002.2795718531</c:v>
                </c:pt>
                <c:pt idx="2285">
                  <c:v>3071.7535819868299</c:v>
                </c:pt>
                <c:pt idx="2286">
                  <c:v>5814.9366907701597</c:v>
                </c:pt>
                <c:pt idx="2287">
                  <c:v>7788.5452533473599</c:v>
                </c:pt>
                <c:pt idx="2288">
                  <c:v>8301.0072161696207</c:v>
                </c:pt>
                <c:pt idx="2289">
                  <c:v>5764.1932623454304</c:v>
                </c:pt>
                <c:pt idx="2290">
                  <c:v>4992.9122586191297</c:v>
                </c:pt>
                <c:pt idx="2291">
                  <c:v>3361.7569786304598</c:v>
                </c:pt>
                <c:pt idx="2292">
                  <c:v>4916.5211076784699</c:v>
                </c:pt>
                <c:pt idx="2293">
                  <c:v>6606.0542724403804</c:v>
                </c:pt>
                <c:pt idx="2294">
                  <c:v>2153.3382722250999</c:v>
                </c:pt>
                <c:pt idx="2295">
                  <c:v>2518.9501280439599</c:v>
                </c:pt>
                <c:pt idx="2296">
                  <c:v>7682.5836314075004</c:v>
                </c:pt>
                <c:pt idx="2297">
                  <c:v>2308.4881857383298</c:v>
                </c:pt>
                <c:pt idx="2298">
                  <c:v>3034.4099241593599</c:v>
                </c:pt>
                <c:pt idx="2299">
                  <c:v>5108.5845386564897</c:v>
                </c:pt>
                <c:pt idx="2300">
                  <c:v>9232.7386526310293</c:v>
                </c:pt>
                <c:pt idx="2301">
                  <c:v>1782.1853950545001</c:v>
                </c:pt>
                <c:pt idx="2302">
                  <c:v>3258.1047712939198</c:v>
                </c:pt>
                <c:pt idx="2303">
                  <c:v>8455.3743183998904</c:v>
                </c:pt>
                <c:pt idx="2304">
                  <c:v>4880.5445068458002</c:v>
                </c:pt>
                <c:pt idx="2305">
                  <c:v>2154.6782153213599</c:v>
                </c:pt>
                <c:pt idx="2306">
                  <c:v>5807.06213067105</c:v>
                </c:pt>
                <c:pt idx="2307">
                  <c:v>4623.4707850757804</c:v>
                </c:pt>
                <c:pt idx="2308">
                  <c:v>2286.7270587590501</c:v>
                </c:pt>
                <c:pt idx="2309">
                  <c:v>8410.3440841921893</c:v>
                </c:pt>
                <c:pt idx="2310">
                  <c:v>9296.0290085719207</c:v>
                </c:pt>
                <c:pt idx="2311">
                  <c:v>9718.7339213245396</c:v>
                </c:pt>
                <c:pt idx="2312">
                  <c:v>6221.2785867173698</c:v>
                </c:pt>
                <c:pt idx="2313">
                  <c:v>8255.1155634494608</c:v>
                </c:pt>
                <c:pt idx="2314">
                  <c:v>5370.5021056170299</c:v>
                </c:pt>
                <c:pt idx="2315">
                  <c:v>5334.4731838401203</c:v>
                </c:pt>
                <c:pt idx="2316">
                  <c:v>6873.6419415007203</c:v>
                </c:pt>
                <c:pt idx="2317">
                  <c:v>4822.7254590184102</c:v>
                </c:pt>
                <c:pt idx="2318">
                  <c:v>5793.3199637725302</c:v>
                </c:pt>
                <c:pt idx="2319">
                  <c:v>1471.6250263208401</c:v>
                </c:pt>
                <c:pt idx="2320">
                  <c:v>2314.0954100843201</c:v>
                </c:pt>
                <c:pt idx="2321">
                  <c:v>2474.30576164484</c:v>
                </c:pt>
                <c:pt idx="2322">
                  <c:v>6619.4660179042103</c:v>
                </c:pt>
                <c:pt idx="2323">
                  <c:v>6050.0211412689996</c:v>
                </c:pt>
                <c:pt idx="2324">
                  <c:v>6516.25630546507</c:v>
                </c:pt>
                <c:pt idx="2325">
                  <c:v>8177.3446441911301</c:v>
                </c:pt>
                <c:pt idx="2326">
                  <c:v>9545.5952541079805</c:v>
                </c:pt>
                <c:pt idx="2327">
                  <c:v>5041.8905094736501</c:v>
                </c:pt>
                <c:pt idx="2328">
                  <c:v>6065.34448214444</c:v>
                </c:pt>
                <c:pt idx="2329">
                  <c:v>1745.4392696239299</c:v>
                </c:pt>
                <c:pt idx="2330">
                  <c:v>11924.4014925585</c:v>
                </c:pt>
                <c:pt idx="2331">
                  <c:v>9415.2525000559199</c:v>
                </c:pt>
                <c:pt idx="2332">
                  <c:v>5531.8819301722197</c:v>
                </c:pt>
                <c:pt idx="2333">
                  <c:v>2379.9479830764299</c:v>
                </c:pt>
                <c:pt idx="2334">
                  <c:v>12480.753758176499</c:v>
                </c:pt>
                <c:pt idx="2335">
                  <c:v>1913.7193903468601</c:v>
                </c:pt>
                <c:pt idx="2336">
                  <c:v>1858.72775506574</c:v>
                </c:pt>
                <c:pt idx="2337">
                  <c:v>5155.2758619639399</c:v>
                </c:pt>
                <c:pt idx="2338">
                  <c:v>6345.8961888633803</c:v>
                </c:pt>
                <c:pt idx="2339">
                  <c:v>5968.3981939144596</c:v>
                </c:pt>
                <c:pt idx="2340">
                  <c:v>8480.7754604335605</c:v>
                </c:pt>
                <c:pt idx="2341">
                  <c:v>4891.8040799353303</c:v>
                </c:pt>
                <c:pt idx="2342">
                  <c:v>5731.1243171831202</c:v>
                </c:pt>
                <c:pt idx="2343">
                  <c:v>4850.7882792481296</c:v>
                </c:pt>
                <c:pt idx="2344">
                  <c:v>1768.4589824188099</c:v>
                </c:pt>
                <c:pt idx="2345">
                  <c:v>8779.4522920436302</c:v>
                </c:pt>
                <c:pt idx="2346">
                  <c:v>2138.5199104241301</c:v>
                </c:pt>
                <c:pt idx="2347">
                  <c:v>3366.3699648771599</c:v>
                </c:pt>
                <c:pt idx="2348">
                  <c:v>10097.5771345309</c:v>
                </c:pt>
                <c:pt idx="2349">
                  <c:v>5046.63081157139</c:v>
                </c:pt>
                <c:pt idx="2350">
                  <c:v>4532.1724685893296</c:v>
                </c:pt>
                <c:pt idx="2351">
                  <c:v>10404.333644951501</c:v>
                </c:pt>
                <c:pt idx="2352">
                  <c:v>1739.2107792172901</c:v>
                </c:pt>
                <c:pt idx="2353">
                  <c:v>3113.13532920441</c:v>
                </c:pt>
                <c:pt idx="2354">
                  <c:v>5140.6358146704097</c:v>
                </c:pt>
                <c:pt idx="2355">
                  <c:v>8022.7886906003096</c:v>
                </c:pt>
                <c:pt idx="2356">
                  <c:v>4484.0543731263597</c:v>
                </c:pt>
                <c:pt idx="2357">
                  <c:v>1841.3445913272001</c:v>
                </c:pt>
                <c:pt idx="2358">
                  <c:v>9083.5416426182201</c:v>
                </c:pt>
                <c:pt idx="2359">
                  <c:v>8372.4153058709107</c:v>
                </c:pt>
                <c:pt idx="2360">
                  <c:v>9140.4889134938294</c:v>
                </c:pt>
                <c:pt idx="2361">
                  <c:v>8116.6719691886201</c:v>
                </c:pt>
                <c:pt idx="2362">
                  <c:v>3245.4811954489201</c:v>
                </c:pt>
                <c:pt idx="2363">
                  <c:v>9738.8320174216096</c:v>
                </c:pt>
                <c:pt idx="2364">
                  <c:v>2083.2630398002302</c:v>
                </c:pt>
                <c:pt idx="2365">
                  <c:v>8313.2087703988309</c:v>
                </c:pt>
                <c:pt idx="2366">
                  <c:v>9527.0531352034395</c:v>
                </c:pt>
                <c:pt idx="2367">
                  <c:v>5177.3060106882504</c:v>
                </c:pt>
                <c:pt idx="2368">
                  <c:v>8433.0243575138102</c:v>
                </c:pt>
                <c:pt idx="2369">
                  <c:v>2707.25692594052</c:v>
                </c:pt>
                <c:pt idx="2370">
                  <c:v>9552.4861211005991</c:v>
                </c:pt>
                <c:pt idx="2371">
                  <c:v>3614.3802085798702</c:v>
                </c:pt>
                <c:pt idx="2372">
                  <c:v>2229.78548250837</c:v>
                </c:pt>
                <c:pt idx="2373">
                  <c:v>2323.8401442543</c:v>
                </c:pt>
                <c:pt idx="2374">
                  <c:v>8009.0970794933301</c:v>
                </c:pt>
                <c:pt idx="2375">
                  <c:v>5096.3649618097697</c:v>
                </c:pt>
                <c:pt idx="2376">
                  <c:v>8070.3423109241903</c:v>
                </c:pt>
                <c:pt idx="2377">
                  <c:v>9795.0866740965193</c:v>
                </c:pt>
                <c:pt idx="2378">
                  <c:v>9024.4006078244402</c:v>
                </c:pt>
                <c:pt idx="2379">
                  <c:v>4190.1179662059303</c:v>
                </c:pt>
                <c:pt idx="2380">
                  <c:v>9032.0653130993305</c:v>
                </c:pt>
                <c:pt idx="2381">
                  <c:v>9479.9635674273904</c:v>
                </c:pt>
                <c:pt idx="2382">
                  <c:v>8637.7350316004595</c:v>
                </c:pt>
                <c:pt idx="2383">
                  <c:v>6587.2005364590595</c:v>
                </c:pt>
                <c:pt idx="2384">
                  <c:v>1976.8903646430699</c:v>
                </c:pt>
                <c:pt idx="2385">
                  <c:v>5781.2293003396198</c:v>
                </c:pt>
                <c:pt idx="2386">
                  <c:v>4507.8923510982104</c:v>
                </c:pt>
                <c:pt idx="2387">
                  <c:v>6424.8635492162402</c:v>
                </c:pt>
                <c:pt idx="2388">
                  <c:v>2161.71135060392</c:v>
                </c:pt>
                <c:pt idx="2389">
                  <c:v>9291.8315872996209</c:v>
                </c:pt>
                <c:pt idx="2390">
                  <c:v>6569.2467043442002</c:v>
                </c:pt>
                <c:pt idx="2391">
                  <c:v>6417.0640338050498</c:v>
                </c:pt>
                <c:pt idx="2392">
                  <c:v>1965.73592223173</c:v>
                </c:pt>
                <c:pt idx="2393">
                  <c:v>5561.1679724596297</c:v>
                </c:pt>
                <c:pt idx="2394">
                  <c:v>5012.2216815044303</c:v>
                </c:pt>
                <c:pt idx="2395">
                  <c:v>5785.6886518846304</c:v>
                </c:pt>
                <c:pt idx="2396">
                  <c:v>6638.6859932361604</c:v>
                </c:pt>
                <c:pt idx="2397">
                  <c:v>1881.7982428276</c:v>
                </c:pt>
                <c:pt idx="2398">
                  <c:v>8456.4159551488592</c:v>
                </c:pt>
                <c:pt idx="2399">
                  <c:v>1568.3966261635301</c:v>
                </c:pt>
                <c:pt idx="2400">
                  <c:v>5749.1610619909998</c:v>
                </c:pt>
                <c:pt idx="2401">
                  <c:v>1651.6671945942701</c:v>
                </c:pt>
                <c:pt idx="2402">
                  <c:v>8434.4465051930492</c:v>
                </c:pt>
                <c:pt idx="2403">
                  <c:v>4747.5899944708099</c:v>
                </c:pt>
                <c:pt idx="2404">
                  <c:v>5596.6396167350804</c:v>
                </c:pt>
                <c:pt idx="2405">
                  <c:v>5354.3819531366098</c:v>
                </c:pt>
                <c:pt idx="2406">
                  <c:v>8296.3460849066505</c:v>
                </c:pt>
                <c:pt idx="2407">
                  <c:v>5985.1558113178498</c:v>
                </c:pt>
                <c:pt idx="2408">
                  <c:v>10627.0458830349</c:v>
                </c:pt>
                <c:pt idx="2409">
                  <c:v>6518.0538693205699</c:v>
                </c:pt>
                <c:pt idx="2410">
                  <c:v>2143.9306276577199</c:v>
                </c:pt>
                <c:pt idx="2411">
                  <c:v>5382.15838324578</c:v>
                </c:pt>
                <c:pt idx="2412">
                  <c:v>4957.8892701074101</c:v>
                </c:pt>
                <c:pt idx="2413">
                  <c:v>6045.3101874664299</c:v>
                </c:pt>
                <c:pt idx="2414">
                  <c:v>2136.4368047902399</c:v>
                </c:pt>
                <c:pt idx="2415">
                  <c:v>6541.5851708190403</c:v>
                </c:pt>
                <c:pt idx="2416">
                  <c:v>5669.3512531845699</c:v>
                </c:pt>
                <c:pt idx="2417">
                  <c:v>8809.1836447523092</c:v>
                </c:pt>
                <c:pt idx="2418">
                  <c:v>3151.9552456725401</c:v>
                </c:pt>
                <c:pt idx="2419">
                  <c:v>5233.8062609184499</c:v>
                </c:pt>
                <c:pt idx="2420">
                  <c:v>8502.1999018406204</c:v>
                </c:pt>
                <c:pt idx="2421">
                  <c:v>6380.2377486268897</c:v>
                </c:pt>
                <c:pt idx="2422">
                  <c:v>6821.7067697662796</c:v>
                </c:pt>
                <c:pt idx="2423">
                  <c:v>1697.1145077281101</c:v>
                </c:pt>
                <c:pt idx="2424">
                  <c:v>4526.7993557140899</c:v>
                </c:pt>
                <c:pt idx="2425">
                  <c:v>6330.5090209394102</c:v>
                </c:pt>
                <c:pt idx="2426">
                  <c:v>5871.3079322997801</c:v>
                </c:pt>
                <c:pt idx="2427">
                  <c:v>5879.8024064268902</c:v>
                </c:pt>
                <c:pt idx="2428">
                  <c:v>1562.1973957654</c:v>
                </c:pt>
                <c:pt idx="2429">
                  <c:v>8173.25382984103</c:v>
                </c:pt>
                <c:pt idx="2430">
                  <c:v>8964.3496084889302</c:v>
                </c:pt>
                <c:pt idx="2431">
                  <c:v>2032.2808510320999</c:v>
                </c:pt>
                <c:pt idx="2432">
                  <c:v>2412.0810802881201</c:v>
                </c:pt>
                <c:pt idx="2433">
                  <c:v>7921.5667894814796</c:v>
                </c:pt>
                <c:pt idx="2434">
                  <c:v>6838.6518915860097</c:v>
                </c:pt>
                <c:pt idx="2435">
                  <c:v>5441.2247173293799</c:v>
                </c:pt>
                <c:pt idx="2436">
                  <c:v>5885.95987850033</c:v>
                </c:pt>
                <c:pt idx="2437">
                  <c:v>6047.3559335133996</c:v>
                </c:pt>
                <c:pt idx="2438">
                  <c:v>7786.9074285605302</c:v>
                </c:pt>
                <c:pt idx="2439">
                  <c:v>9827.4244961679997</c:v>
                </c:pt>
                <c:pt idx="2440">
                  <c:v>8728.6010835690704</c:v>
                </c:pt>
                <c:pt idx="2441">
                  <c:v>5416.6781550941596</c:v>
                </c:pt>
                <c:pt idx="2442">
                  <c:v>6460.8225730537297</c:v>
                </c:pt>
                <c:pt idx="2443">
                  <c:v>3906.7208500585898</c:v>
                </c:pt>
                <c:pt idx="2444">
                  <c:v>6812.9252030857597</c:v>
                </c:pt>
                <c:pt idx="2445">
                  <c:v>5093.6009957304796</c:v>
                </c:pt>
                <c:pt idx="2446">
                  <c:v>8711.8770225716398</c:v>
                </c:pt>
                <c:pt idx="2447">
                  <c:v>8653.1810145571799</c:v>
                </c:pt>
                <c:pt idx="2448">
                  <c:v>2229.6037059499099</c:v>
                </c:pt>
                <c:pt idx="2449">
                  <c:v>5993.5785805465403</c:v>
                </c:pt>
                <c:pt idx="2450">
                  <c:v>8234.3166663727006</c:v>
                </c:pt>
                <c:pt idx="2451">
                  <c:v>8509.4155419991293</c:v>
                </c:pt>
                <c:pt idx="2452">
                  <c:v>8673.9979737415906</c:v>
                </c:pt>
                <c:pt idx="2453">
                  <c:v>5631.29924070169</c:v>
                </c:pt>
                <c:pt idx="2454">
                  <c:v>4522.6236484827105</c:v>
                </c:pt>
                <c:pt idx="2455">
                  <c:v>8264.3381280524009</c:v>
                </c:pt>
                <c:pt idx="2456">
                  <c:v>6959.23778325082</c:v>
                </c:pt>
                <c:pt idx="2457">
                  <c:v>8233.2372626656306</c:v>
                </c:pt>
                <c:pt idx="2458">
                  <c:v>5526.7271759190799</c:v>
                </c:pt>
                <c:pt idx="2459">
                  <c:v>7463.5120734971997</c:v>
                </c:pt>
                <c:pt idx="2460">
                  <c:v>4866.4077288254202</c:v>
                </c:pt>
                <c:pt idx="2461">
                  <c:v>11841.694882466099</c:v>
                </c:pt>
                <c:pt idx="2462">
                  <c:v>4013.5658360550201</c:v>
                </c:pt>
                <c:pt idx="2463">
                  <c:v>9604.5505378809594</c:v>
                </c:pt>
                <c:pt idx="2464">
                  <c:v>8297.7461695893508</c:v>
                </c:pt>
                <c:pt idx="2465">
                  <c:v>8483.5545562568404</c:v>
                </c:pt>
                <c:pt idx="2466">
                  <c:v>2024.72871163233</c:v>
                </c:pt>
                <c:pt idx="2467">
                  <c:v>5881.2491475875604</c:v>
                </c:pt>
                <c:pt idx="2468">
                  <c:v>5600.03718957204</c:v>
                </c:pt>
                <c:pt idx="2469">
                  <c:v>5854.7457503553696</c:v>
                </c:pt>
                <c:pt idx="2470">
                  <c:v>2149.87180577254</c:v>
                </c:pt>
                <c:pt idx="2471">
                  <c:v>2444.7443434410602</c:v>
                </c:pt>
                <c:pt idx="2472">
                  <c:v>1806.4185090860699</c:v>
                </c:pt>
                <c:pt idx="2473">
                  <c:v>8476.2845328436906</c:v>
                </c:pt>
                <c:pt idx="2474">
                  <c:v>4150.5024507888602</c:v>
                </c:pt>
                <c:pt idx="2475">
                  <c:v>1966.9817033138499</c:v>
                </c:pt>
                <c:pt idx="2476">
                  <c:v>13032.4123665221</c:v>
                </c:pt>
                <c:pt idx="2477">
                  <c:v>3125.3382590389601</c:v>
                </c:pt>
                <c:pt idx="2478">
                  <c:v>3143.4494384288801</c:v>
                </c:pt>
                <c:pt idx="2479">
                  <c:v>5464.9108977041396</c:v>
                </c:pt>
                <c:pt idx="2480">
                  <c:v>5900.7170669523202</c:v>
                </c:pt>
                <c:pt idx="2481">
                  <c:v>5928.4316449737698</c:v>
                </c:pt>
                <c:pt idx="2482">
                  <c:v>2994.9668738041</c:v>
                </c:pt>
                <c:pt idx="2483">
                  <c:v>5679.8727785054798</c:v>
                </c:pt>
                <c:pt idx="2484">
                  <c:v>5133.0302663963203</c:v>
                </c:pt>
                <c:pt idx="2485">
                  <c:v>2258.54738940272</c:v>
                </c:pt>
                <c:pt idx="2486">
                  <c:v>9336.1096705325599</c:v>
                </c:pt>
                <c:pt idx="2487">
                  <c:v>5021.8013703148199</c:v>
                </c:pt>
                <c:pt idx="2488">
                  <c:v>1651.2611228005101</c:v>
                </c:pt>
                <c:pt idx="2489">
                  <c:v>2223.3692660757201</c:v>
                </c:pt>
                <c:pt idx="2490">
                  <c:v>2189.3504898198798</c:v>
                </c:pt>
                <c:pt idx="2491">
                  <c:v>7522.5722647919702</c:v>
                </c:pt>
                <c:pt idx="2492">
                  <c:v>5442.3305452394197</c:v>
                </c:pt>
                <c:pt idx="2493">
                  <c:v>3388.35349883564</c:v>
                </c:pt>
                <c:pt idx="2494">
                  <c:v>4879.8420656634999</c:v>
                </c:pt>
                <c:pt idx="2495">
                  <c:v>11037.937978476601</c:v>
                </c:pt>
                <c:pt idx="2496">
                  <c:v>3065.4919111736999</c:v>
                </c:pt>
                <c:pt idx="2497">
                  <c:v>6831.0683436613099</c:v>
                </c:pt>
                <c:pt idx="2498">
                  <c:v>8263.2535835623894</c:v>
                </c:pt>
                <c:pt idx="2499">
                  <c:v>2729.9328734737801</c:v>
                </c:pt>
                <c:pt idx="2500">
                  <c:v>4631.31275717061</c:v>
                </c:pt>
                <c:pt idx="2501">
                  <c:v>1905.35283110041</c:v>
                </c:pt>
                <c:pt idx="2502">
                  <c:v>3121.7264875730302</c:v>
                </c:pt>
                <c:pt idx="2503">
                  <c:v>2109.6688406378198</c:v>
                </c:pt>
                <c:pt idx="2504">
                  <c:v>5828.4634847161396</c:v>
                </c:pt>
                <c:pt idx="2505">
                  <c:v>9475.4586492692506</c:v>
                </c:pt>
                <c:pt idx="2506">
                  <c:v>1057.2660929267399</c:v>
                </c:pt>
                <c:pt idx="2507">
                  <c:v>7170.3436612572596</c:v>
                </c:pt>
                <c:pt idx="2508">
                  <c:v>6595.2346227304697</c:v>
                </c:pt>
                <c:pt idx="2509">
                  <c:v>11548.521920757101</c:v>
                </c:pt>
                <c:pt idx="2510">
                  <c:v>2560.3083240064998</c:v>
                </c:pt>
                <c:pt idx="2511">
                  <c:v>4562.5176909381098</c:v>
                </c:pt>
                <c:pt idx="2512">
                  <c:v>8994.7859492193202</c:v>
                </c:pt>
                <c:pt idx="2513">
                  <c:v>9071.7257861732705</c:v>
                </c:pt>
                <c:pt idx="2514">
                  <c:v>1694.58860313997</c:v>
                </c:pt>
                <c:pt idx="2515">
                  <c:v>4786.3275241972397</c:v>
                </c:pt>
                <c:pt idx="2516">
                  <c:v>2107.8291511207199</c:v>
                </c:pt>
                <c:pt idx="2517">
                  <c:v>9336.7960843862293</c:v>
                </c:pt>
                <c:pt idx="2518">
                  <c:v>2150.3283364220702</c:v>
                </c:pt>
                <c:pt idx="2519">
                  <c:v>4847.8681679711899</c:v>
                </c:pt>
                <c:pt idx="2520">
                  <c:v>9196.6879893818696</c:v>
                </c:pt>
                <c:pt idx="2521">
                  <c:v>8550.9825497413294</c:v>
                </c:pt>
                <c:pt idx="2522">
                  <c:v>4190.1179662059303</c:v>
                </c:pt>
                <c:pt idx="2523">
                  <c:v>6314.7949802798403</c:v>
                </c:pt>
                <c:pt idx="2524">
                  <c:v>11728.442143307801</c:v>
                </c:pt>
                <c:pt idx="2525">
                  <c:v>8587.43281023085</c:v>
                </c:pt>
                <c:pt idx="2526">
                  <c:v>7787.5791661953099</c:v>
                </c:pt>
                <c:pt idx="2527">
                  <c:v>8906.5403703207194</c:v>
                </c:pt>
                <c:pt idx="2528">
                  <c:v>1893.5749507810799</c:v>
                </c:pt>
                <c:pt idx="2529">
                  <c:v>5520.1925163850301</c:v>
                </c:pt>
                <c:pt idx="2530">
                  <c:v>2124.8903398472098</c:v>
                </c:pt>
                <c:pt idx="2531">
                  <c:v>1300.8691773911901</c:v>
                </c:pt>
                <c:pt idx="2532">
                  <c:v>7198.7508996331699</c:v>
                </c:pt>
                <c:pt idx="2533">
                  <c:v>6414.5249699947099</c:v>
                </c:pt>
                <c:pt idx="2534">
                  <c:v>2413.1922603246899</c:v>
                </c:pt>
                <c:pt idx="2535">
                  <c:v>6211.3793764301699</c:v>
                </c:pt>
                <c:pt idx="2536">
                  <c:v>2562.8772639016702</c:v>
                </c:pt>
                <c:pt idx="2537">
                  <c:v>12896.1179900718</c:v>
                </c:pt>
                <c:pt idx="2538">
                  <c:v>6156.2916272156799</c:v>
                </c:pt>
                <c:pt idx="2539">
                  <c:v>9253.9862311012403</c:v>
                </c:pt>
                <c:pt idx="2540">
                  <c:v>5584.1231902276304</c:v>
                </c:pt>
                <c:pt idx="2541">
                  <c:v>6424.4948911515203</c:v>
                </c:pt>
                <c:pt idx="2542">
                  <c:v>2610.9668072588702</c:v>
                </c:pt>
                <c:pt idx="2543">
                  <c:v>5929.1710854837302</c:v>
                </c:pt>
                <c:pt idx="2544">
                  <c:v>2013.68175968884</c:v>
                </c:pt>
                <c:pt idx="2545">
                  <c:v>5015.8946814339797</c:v>
                </c:pt>
                <c:pt idx="2546">
                  <c:v>2891.1292113990198</c:v>
                </c:pt>
                <c:pt idx="2547">
                  <c:v>9589.6077615896793</c:v>
                </c:pt>
                <c:pt idx="2548">
                  <c:v>4989.4072283405903</c:v>
                </c:pt>
                <c:pt idx="2549">
                  <c:v>5236.62341660737</c:v>
                </c:pt>
                <c:pt idx="2550">
                  <c:v>5968.3981939144596</c:v>
                </c:pt>
                <c:pt idx="2551">
                  <c:v>5969.6088180708302</c:v>
                </c:pt>
                <c:pt idx="2552">
                  <c:v>3369.71486669962</c:v>
                </c:pt>
                <c:pt idx="2553">
                  <c:v>8027.4639971498</c:v>
                </c:pt>
                <c:pt idx="2554">
                  <c:v>6722.6367134684097</c:v>
                </c:pt>
                <c:pt idx="2555">
                  <c:v>9298.5556611986503</c:v>
                </c:pt>
                <c:pt idx="2556">
                  <c:v>5034.4183363976199</c:v>
                </c:pt>
                <c:pt idx="2557">
                  <c:v>1855.5050162673999</c:v>
                </c:pt>
                <c:pt idx="2558">
                  <c:v>9484.3673010525199</c:v>
                </c:pt>
                <c:pt idx="2559">
                  <c:v>7752.8406861602398</c:v>
                </c:pt>
                <c:pt idx="2560">
                  <c:v>2253.7541881468601</c:v>
                </c:pt>
                <c:pt idx="2561">
                  <c:v>6113.2554863094001</c:v>
                </c:pt>
                <c:pt idx="2562">
                  <c:v>9537.7395498326096</c:v>
                </c:pt>
                <c:pt idx="2563">
                  <c:v>9667.0159859458909</c:v>
                </c:pt>
                <c:pt idx="2564">
                  <c:v>11277.6120558528</c:v>
                </c:pt>
                <c:pt idx="2565">
                  <c:v>4589.6924840628399</c:v>
                </c:pt>
                <c:pt idx="2566">
                  <c:v>1356.70698194485</c:v>
                </c:pt>
                <c:pt idx="2567">
                  <c:v>6147.7958787752204</c:v>
                </c:pt>
                <c:pt idx="2568">
                  <c:v>2456.1386249741299</c:v>
                </c:pt>
                <c:pt idx="2569">
                  <c:v>8655.1693490466805</c:v>
                </c:pt>
                <c:pt idx="2570">
                  <c:v>6755.10444097257</c:v>
                </c:pt>
                <c:pt idx="2571">
                  <c:v>9029.5277183395901</c:v>
                </c:pt>
                <c:pt idx="2572">
                  <c:v>9304.6055139555901</c:v>
                </c:pt>
                <c:pt idx="2573">
                  <c:v>8399.9790400670008</c:v>
                </c:pt>
                <c:pt idx="2574">
                  <c:v>5823.5678428870197</c:v>
                </c:pt>
                <c:pt idx="2575">
                  <c:v>7118.9819046012899</c:v>
                </c:pt>
                <c:pt idx="2576">
                  <c:v>5568.0063678275301</c:v>
                </c:pt>
                <c:pt idx="2577">
                  <c:v>5113.2543917679704</c:v>
                </c:pt>
                <c:pt idx="2578">
                  <c:v>6474.2313348322496</c:v>
                </c:pt>
                <c:pt idx="2579">
                  <c:v>6731.5242718811296</c:v>
                </c:pt>
                <c:pt idx="2580">
                  <c:v>10375.467748478501</c:v>
                </c:pt>
                <c:pt idx="2581">
                  <c:v>10892.768202585899</c:v>
                </c:pt>
                <c:pt idx="2582">
                  <c:v>5257.8129779872397</c:v>
                </c:pt>
                <c:pt idx="2583">
                  <c:v>6774.4978293487202</c:v>
                </c:pt>
                <c:pt idx="2584">
                  <c:v>2089.45304030946</c:v>
                </c:pt>
                <c:pt idx="2585">
                  <c:v>5858.7426319939104</c:v>
                </c:pt>
                <c:pt idx="2586">
                  <c:v>7117.2676098169804</c:v>
                </c:pt>
                <c:pt idx="2587">
                  <c:v>8075.7430550640202</c:v>
                </c:pt>
                <c:pt idx="2588">
                  <c:v>2248.7338666196401</c:v>
                </c:pt>
                <c:pt idx="2589">
                  <c:v>10925.7588804599</c:v>
                </c:pt>
                <c:pt idx="2590">
                  <c:v>3357.2091243324198</c:v>
                </c:pt>
                <c:pt idx="2591">
                  <c:v>8983.6776999226095</c:v>
                </c:pt>
                <c:pt idx="2592">
                  <c:v>1928.39231434619</c:v>
                </c:pt>
                <c:pt idx="2593">
                  <c:v>5878.1015087714104</c:v>
                </c:pt>
                <c:pt idx="2594">
                  <c:v>5842.8537343124099</c:v>
                </c:pt>
                <c:pt idx="2595">
                  <c:v>5099.4723737351896</c:v>
                </c:pt>
                <c:pt idx="2596">
                  <c:v>8251.6398798251594</c:v>
                </c:pt>
                <c:pt idx="2597">
                  <c:v>8023.1239399331298</c:v>
                </c:pt>
                <c:pt idx="2598">
                  <c:v>1845.61141830925</c:v>
                </c:pt>
                <c:pt idx="2599">
                  <c:v>2176.5580371504702</c:v>
                </c:pt>
                <c:pt idx="2600">
                  <c:v>6811.3641742587097</c:v>
                </c:pt>
                <c:pt idx="2601">
                  <c:v>3539.8756329333</c:v>
                </c:pt>
                <c:pt idx="2602">
                  <c:v>8811.7827756629704</c:v>
                </c:pt>
                <c:pt idx="2603">
                  <c:v>6428.0356596302499</c:v>
                </c:pt>
                <c:pt idx="2604">
                  <c:v>11392.495232011899</c:v>
                </c:pt>
                <c:pt idx="2605">
                  <c:v>1726.66852933052</c:v>
                </c:pt>
                <c:pt idx="2606">
                  <c:v>5625.0848805319602</c:v>
                </c:pt>
                <c:pt idx="2607">
                  <c:v>7062.9787227470997</c:v>
                </c:pt>
                <c:pt idx="2608">
                  <c:v>10584.429870783901</c:v>
                </c:pt>
                <c:pt idx="2609">
                  <c:v>6028.5316497700096</c:v>
                </c:pt>
                <c:pt idx="2610">
                  <c:v>10374.650007345999</c:v>
                </c:pt>
                <c:pt idx="2611">
                  <c:v>5156.8901368401403</c:v>
                </c:pt>
                <c:pt idx="2612">
                  <c:v>5572.7505631121503</c:v>
                </c:pt>
                <c:pt idx="2613">
                  <c:v>1892.6521717525</c:v>
                </c:pt>
                <c:pt idx="2614">
                  <c:v>1389.90497891973</c:v>
                </c:pt>
                <c:pt idx="2615">
                  <c:v>4918.8452293046003</c:v>
                </c:pt>
                <c:pt idx="2616">
                  <c:v>3798.38801332704</c:v>
                </c:pt>
                <c:pt idx="2617">
                  <c:v>4657.5946594316902</c:v>
                </c:pt>
                <c:pt idx="2618">
                  <c:v>1797.6985411349899</c:v>
                </c:pt>
                <c:pt idx="2619">
                  <c:v>5036.4818177370398</c:v>
                </c:pt>
                <c:pt idx="2620">
                  <c:v>6594.1349362936799</c:v>
                </c:pt>
                <c:pt idx="2621">
                  <c:v>5239.1527665743097</c:v>
                </c:pt>
                <c:pt idx="2622">
                  <c:v>1732.9818281564301</c:v>
                </c:pt>
                <c:pt idx="2623">
                  <c:v>7592.2072444492396</c:v>
                </c:pt>
                <c:pt idx="2624">
                  <c:v>11628.2072694525</c:v>
                </c:pt>
                <c:pt idx="2625">
                  <c:v>4707.5623820933897</c:v>
                </c:pt>
                <c:pt idx="2626">
                  <c:v>9605.7959135671808</c:v>
                </c:pt>
                <c:pt idx="2627">
                  <c:v>5578.9573983617502</c:v>
                </c:pt>
                <c:pt idx="2628">
                  <c:v>1763.83567097585</c:v>
                </c:pt>
                <c:pt idx="2629">
                  <c:v>4368.0070396739902</c:v>
                </c:pt>
                <c:pt idx="2630">
                  <c:v>4848.3547650583496</c:v>
                </c:pt>
                <c:pt idx="2631">
                  <c:v>9288.9765944771298</c:v>
                </c:pt>
                <c:pt idx="2632">
                  <c:v>2229.78548250837</c:v>
                </c:pt>
                <c:pt idx="2633">
                  <c:v>7296.1317905713304</c:v>
                </c:pt>
                <c:pt idx="2634">
                  <c:v>5721.1501362775098</c:v>
                </c:pt>
                <c:pt idx="2635">
                  <c:v>11091.2958072294</c:v>
                </c:pt>
                <c:pt idx="2636">
                  <c:v>5896.08343701591</c:v>
                </c:pt>
                <c:pt idx="2637">
                  <c:v>6956.2920216056</c:v>
                </c:pt>
                <c:pt idx="2638">
                  <c:v>9460.9140204468804</c:v>
                </c:pt>
                <c:pt idx="2639">
                  <c:v>7463.9984558324704</c:v>
                </c:pt>
                <c:pt idx="2640">
                  <c:v>5751.39281536004</c:v>
                </c:pt>
                <c:pt idx="2641">
                  <c:v>3348.6976350773002</c:v>
                </c:pt>
                <c:pt idx="2642">
                  <c:v>9108.8728968153991</c:v>
                </c:pt>
                <c:pt idx="2643">
                  <c:v>5970.4517029709896</c:v>
                </c:pt>
                <c:pt idx="2644">
                  <c:v>5526.6219681329303</c:v>
                </c:pt>
                <c:pt idx="2645">
                  <c:v>8541.8438137588091</c:v>
                </c:pt>
                <c:pt idx="2646">
                  <c:v>4996.8101153975103</c:v>
                </c:pt>
                <c:pt idx="2647">
                  <c:v>1815.6712423321001</c:v>
                </c:pt>
                <c:pt idx="2648">
                  <c:v>5514.7317772133301</c:v>
                </c:pt>
                <c:pt idx="2649">
                  <c:v>6084.4674791705602</c:v>
                </c:pt>
                <c:pt idx="2650">
                  <c:v>1832.2455290513501</c:v>
                </c:pt>
                <c:pt idx="2651">
                  <c:v>5633.6583821633503</c:v>
                </c:pt>
                <c:pt idx="2652">
                  <c:v>5872.7037382073204</c:v>
                </c:pt>
                <c:pt idx="2653">
                  <c:v>9896.8549570855994</c:v>
                </c:pt>
                <c:pt idx="2654">
                  <c:v>2165.0541958303002</c:v>
                </c:pt>
                <c:pt idx="2655">
                  <c:v>9859.4381041473698</c:v>
                </c:pt>
                <c:pt idx="2656">
                  <c:v>8930.6489816383091</c:v>
                </c:pt>
                <c:pt idx="2657">
                  <c:v>9493.3440274469795</c:v>
                </c:pt>
                <c:pt idx="2658">
                  <c:v>8411.0388953203201</c:v>
                </c:pt>
                <c:pt idx="2659">
                  <c:v>3377.6724178822701</c:v>
                </c:pt>
                <c:pt idx="2660">
                  <c:v>8421.4078145116691</c:v>
                </c:pt>
                <c:pt idx="2661">
                  <c:v>5060.44126017296</c:v>
                </c:pt>
                <c:pt idx="2662">
                  <c:v>10063.7223119348</c:v>
                </c:pt>
                <c:pt idx="2663">
                  <c:v>12161.746741784</c:v>
                </c:pt>
                <c:pt idx="2664">
                  <c:v>9156.8569582190103</c:v>
                </c:pt>
                <c:pt idx="2665">
                  <c:v>8095.4433646504804</c:v>
                </c:pt>
                <c:pt idx="2666">
                  <c:v>1955.68756149758</c:v>
                </c:pt>
                <c:pt idx="2667">
                  <c:v>1938.4370325252601</c:v>
                </c:pt>
                <c:pt idx="2668">
                  <c:v>4166.9656014758903</c:v>
                </c:pt>
                <c:pt idx="2669">
                  <c:v>5373.83662370815</c:v>
                </c:pt>
                <c:pt idx="2670">
                  <c:v>5507.0209784371</c:v>
                </c:pt>
                <c:pt idx="2671">
                  <c:v>1900.2826107712699</c:v>
                </c:pt>
                <c:pt idx="2672">
                  <c:v>2153.6013782150399</c:v>
                </c:pt>
                <c:pt idx="2673">
                  <c:v>8613.09863594544</c:v>
                </c:pt>
                <c:pt idx="2674">
                  <c:v>12147.624139060301</c:v>
                </c:pt>
                <c:pt idx="2675">
                  <c:v>3244.5483486983098</c:v>
                </c:pt>
                <c:pt idx="2676">
                  <c:v>4649.2356530076804</c:v>
                </c:pt>
                <c:pt idx="2677">
                  <c:v>5036.4818177370398</c:v>
                </c:pt>
                <c:pt idx="2678">
                  <c:v>10168.3441043524</c:v>
                </c:pt>
                <c:pt idx="2679">
                  <c:v>3552.2454975701598</c:v>
                </c:pt>
                <c:pt idx="2680">
                  <c:v>5471.4158142166698</c:v>
                </c:pt>
                <c:pt idx="2681">
                  <c:v>2390.87095748308</c:v>
                </c:pt>
                <c:pt idx="2682">
                  <c:v>4663.7057324109901</c:v>
                </c:pt>
                <c:pt idx="2683">
                  <c:v>9721.9093103670893</c:v>
                </c:pt>
                <c:pt idx="2684">
                  <c:v>5051.7832166013204</c:v>
                </c:pt>
                <c:pt idx="2685">
                  <c:v>6079.6859714009297</c:v>
                </c:pt>
                <c:pt idx="2686">
                  <c:v>9506.5473680128798</c:v>
                </c:pt>
                <c:pt idx="2687">
                  <c:v>12087.1659123707</c:v>
                </c:pt>
                <c:pt idx="2688">
                  <c:v>8007.0393767133501</c:v>
                </c:pt>
                <c:pt idx="2689">
                  <c:v>1765.7259758641401</c:v>
                </c:pt>
                <c:pt idx="2690">
                  <c:v>2462.7310655216702</c:v>
                </c:pt>
                <c:pt idx="2691">
                  <c:v>3040.3459338643402</c:v>
                </c:pt>
                <c:pt idx="2692">
                  <c:v>5197.2223634327202</c:v>
                </c:pt>
                <c:pt idx="2693">
                  <c:v>6853.7732574574102</c:v>
                </c:pt>
                <c:pt idx="2694">
                  <c:v>1723.38993913846</c:v>
                </c:pt>
                <c:pt idx="2695">
                  <c:v>2428.49000533665</c:v>
                </c:pt>
                <c:pt idx="2696">
                  <c:v>8186.1091519921101</c:v>
                </c:pt>
                <c:pt idx="2697">
                  <c:v>10662.0495094252</c:v>
                </c:pt>
                <c:pt idx="2698">
                  <c:v>5635.5150351537804</c:v>
                </c:pt>
                <c:pt idx="2699">
                  <c:v>8578.0038679805402</c:v>
                </c:pt>
                <c:pt idx="2700">
                  <c:v>11537.4075657496</c:v>
                </c:pt>
                <c:pt idx="2701">
                  <c:v>11560.607568867101</c:v>
                </c:pt>
                <c:pt idx="2702">
                  <c:v>4789.0765014552599</c:v>
                </c:pt>
                <c:pt idx="2703">
                  <c:v>8941.8409236649804</c:v>
                </c:pt>
                <c:pt idx="2704">
                  <c:v>1798.6651908065801</c:v>
                </c:pt>
                <c:pt idx="2705">
                  <c:v>5701.6753186893902</c:v>
                </c:pt>
                <c:pt idx="2706">
                  <c:v>2646.0980639453201</c:v>
                </c:pt>
                <c:pt idx="2707">
                  <c:v>7333.44556733835</c:v>
                </c:pt>
                <c:pt idx="2708">
                  <c:v>8661.8574398048004</c:v>
                </c:pt>
                <c:pt idx="2709">
                  <c:v>4907.0751968507402</c:v>
                </c:pt>
                <c:pt idx="2710">
                  <c:v>9437.5935079807005</c:v>
                </c:pt>
                <c:pt idx="2711">
                  <c:v>2476.2276557837599</c:v>
                </c:pt>
                <c:pt idx="2712">
                  <c:v>7330.1811430268699</c:v>
                </c:pt>
                <c:pt idx="2713">
                  <c:v>9227.5721253159099</c:v>
                </c:pt>
                <c:pt idx="2714">
                  <c:v>7977.1694312037598</c:v>
                </c:pt>
                <c:pt idx="2715">
                  <c:v>4696.7081209593798</c:v>
                </c:pt>
                <c:pt idx="2716">
                  <c:v>8460.2928856385606</c:v>
                </c:pt>
                <c:pt idx="2717">
                  <c:v>3567.0660736879299</c:v>
                </c:pt>
                <c:pt idx="2718">
                  <c:v>1637.9637626598101</c:v>
                </c:pt>
                <c:pt idx="2719">
                  <c:v>5228.1219494905099</c:v>
                </c:pt>
                <c:pt idx="2720">
                  <c:v>3116.7732199717402</c:v>
                </c:pt>
                <c:pt idx="2721">
                  <c:v>1517.2046614118899</c:v>
                </c:pt>
                <c:pt idx="2722">
                  <c:v>12433.055531932099</c:v>
                </c:pt>
                <c:pt idx="2723">
                  <c:v>1552.56645993235</c:v>
                </c:pt>
                <c:pt idx="2724">
                  <c:v>2354.4198498640299</c:v>
                </c:pt>
                <c:pt idx="2725">
                  <c:v>5832.8902485375302</c:v>
                </c:pt>
                <c:pt idx="2726">
                  <c:v>9769.4680717985902</c:v>
                </c:pt>
                <c:pt idx="2727">
                  <c:v>9381.51272448481</c:v>
                </c:pt>
                <c:pt idx="2728">
                  <c:v>6745.3485182507302</c:v>
                </c:pt>
                <c:pt idx="2729">
                  <c:v>5071.4927368683202</c:v>
                </c:pt>
                <c:pt idx="2730">
                  <c:v>2301.4862126981898</c:v>
                </c:pt>
                <c:pt idx="2731">
                  <c:v>4313.6545617122201</c:v>
                </c:pt>
                <c:pt idx="2732">
                  <c:v>5823.7797653132802</c:v>
                </c:pt>
                <c:pt idx="2733">
                  <c:v>8164.2035607569096</c:v>
                </c:pt>
                <c:pt idx="2734">
                  <c:v>1751.7421757561001</c:v>
                </c:pt>
                <c:pt idx="2735">
                  <c:v>4957.8892701074101</c:v>
                </c:pt>
                <c:pt idx="2736">
                  <c:v>6121.87009223526</c:v>
                </c:pt>
                <c:pt idx="2737">
                  <c:v>7295.1652493307301</c:v>
                </c:pt>
                <c:pt idx="2738">
                  <c:v>5181.3418882598298</c:v>
                </c:pt>
                <c:pt idx="2739">
                  <c:v>5717.3215682092496</c:v>
                </c:pt>
                <c:pt idx="2740">
                  <c:v>9507.2162944100401</c:v>
                </c:pt>
                <c:pt idx="2741">
                  <c:v>10997.243914487</c:v>
                </c:pt>
                <c:pt idx="2742">
                  <c:v>4136.90223393422</c:v>
                </c:pt>
                <c:pt idx="2743">
                  <c:v>6102.3889473294203</c:v>
                </c:pt>
                <c:pt idx="2744">
                  <c:v>2447.86842262461</c:v>
                </c:pt>
                <c:pt idx="2745">
                  <c:v>6239.7151294123796</c:v>
                </c:pt>
                <c:pt idx="2746">
                  <c:v>4756.5728847021301</c:v>
                </c:pt>
                <c:pt idx="2747">
                  <c:v>5579.6302704426698</c:v>
                </c:pt>
                <c:pt idx="2748">
                  <c:v>3979.57250650266</c:v>
                </c:pt>
                <c:pt idx="2749">
                  <c:v>9488.65131280061</c:v>
                </c:pt>
                <c:pt idx="2750">
                  <c:v>6620.2138301261703</c:v>
                </c:pt>
                <c:pt idx="2751">
                  <c:v>1773.0267465412401</c:v>
                </c:pt>
                <c:pt idx="2752">
                  <c:v>10123.914808492</c:v>
                </c:pt>
                <c:pt idx="2753">
                  <c:v>7178.4721869672803</c:v>
                </c:pt>
                <c:pt idx="2754">
                  <c:v>2061.8687878117298</c:v>
                </c:pt>
                <c:pt idx="2755">
                  <c:v>7592.8127368489104</c:v>
                </c:pt>
                <c:pt idx="2756">
                  <c:v>5968.3981939144596</c:v>
                </c:pt>
                <c:pt idx="2757">
                  <c:v>5175.0773251412502</c:v>
                </c:pt>
                <c:pt idx="2758">
                  <c:v>2154.6782153213599</c:v>
                </c:pt>
                <c:pt idx="2759">
                  <c:v>5686.0248126157603</c:v>
                </c:pt>
                <c:pt idx="2760">
                  <c:v>5858.5116983099097</c:v>
                </c:pt>
                <c:pt idx="2761">
                  <c:v>5099.5656071133399</c:v>
                </c:pt>
                <c:pt idx="2762">
                  <c:v>2335.45460767236</c:v>
                </c:pt>
                <c:pt idx="2763">
                  <c:v>5259.6192661834102</c:v>
                </c:pt>
                <c:pt idx="2764">
                  <c:v>12328.400732811901</c:v>
                </c:pt>
                <c:pt idx="2765">
                  <c:v>1417.0521193418599</c:v>
                </c:pt>
                <c:pt idx="2766">
                  <c:v>5422.0188089359099</c:v>
                </c:pt>
                <c:pt idx="2767">
                  <c:v>9734.0832034427094</c:v>
                </c:pt>
                <c:pt idx="2768">
                  <c:v>1505.4329022505201</c:v>
                </c:pt>
                <c:pt idx="2769">
                  <c:v>9135.4517792909501</c:v>
                </c:pt>
                <c:pt idx="2770">
                  <c:v>2449.78581494738</c:v>
                </c:pt>
                <c:pt idx="2771">
                  <c:v>5731.43267217211</c:v>
                </c:pt>
                <c:pt idx="2772">
                  <c:v>7177.2210723528096</c:v>
                </c:pt>
                <c:pt idx="2773">
                  <c:v>4471.5884767098496</c:v>
                </c:pt>
                <c:pt idx="2774">
                  <c:v>9172.6865709558497</c:v>
                </c:pt>
                <c:pt idx="2775">
                  <c:v>5471.5155392749102</c:v>
                </c:pt>
                <c:pt idx="2776">
                  <c:v>12283.5361808534</c:v>
                </c:pt>
                <c:pt idx="2777">
                  <c:v>5040.9471662605501</c:v>
                </c:pt>
                <c:pt idx="2778">
                  <c:v>2538.3075034353001</c:v>
                </c:pt>
                <c:pt idx="2779">
                  <c:v>5690.2841729001402</c:v>
                </c:pt>
                <c:pt idx="2780">
                  <c:v>5409.0854048288202</c:v>
                </c:pt>
                <c:pt idx="2781">
                  <c:v>4949.7946920180102</c:v>
                </c:pt>
                <c:pt idx="2782">
                  <c:v>11543.777224732299</c:v>
                </c:pt>
                <c:pt idx="2783">
                  <c:v>5705.0215130917104</c:v>
                </c:pt>
                <c:pt idx="2784">
                  <c:v>9367.0865370089996</c:v>
                </c:pt>
                <c:pt idx="2785">
                  <c:v>5951.9615212037297</c:v>
                </c:pt>
                <c:pt idx="2786">
                  <c:v>5043.7432292624198</c:v>
                </c:pt>
                <c:pt idx="2787">
                  <c:v>5715.7092550873604</c:v>
                </c:pt>
                <c:pt idx="2788">
                  <c:v>6638.3157008836297</c:v>
                </c:pt>
                <c:pt idx="2789">
                  <c:v>3784.5246059845899</c:v>
                </c:pt>
                <c:pt idx="2790">
                  <c:v>7606.85101449185</c:v>
                </c:pt>
                <c:pt idx="2791">
                  <c:v>4899.6878085026801</c:v>
                </c:pt>
                <c:pt idx="2792">
                  <c:v>6894.6354655736104</c:v>
                </c:pt>
                <c:pt idx="2793">
                  <c:v>11278.522143701901</c:v>
                </c:pt>
                <c:pt idx="2794">
                  <c:v>2055.3134722285599</c:v>
                </c:pt>
                <c:pt idx="2795">
                  <c:v>8948.7346099309398</c:v>
                </c:pt>
                <c:pt idx="2796">
                  <c:v>6861.23772171158</c:v>
                </c:pt>
                <c:pt idx="2797">
                  <c:v>5894.3735972166196</c:v>
                </c:pt>
                <c:pt idx="2798">
                  <c:v>2336.6225442090899</c:v>
                </c:pt>
                <c:pt idx="2799">
                  <c:v>7702.2722351700804</c:v>
                </c:pt>
                <c:pt idx="2800">
                  <c:v>6614.2235964155598</c:v>
                </c:pt>
                <c:pt idx="2801">
                  <c:v>5870.7799705367597</c:v>
                </c:pt>
                <c:pt idx="2802">
                  <c:v>5163.9205724879002</c:v>
                </c:pt>
                <c:pt idx="2803">
                  <c:v>2471.7006219404502</c:v>
                </c:pt>
                <c:pt idx="2804">
                  <c:v>2790.3272021730099</c:v>
                </c:pt>
                <c:pt idx="2805">
                  <c:v>6371.20791684306</c:v>
                </c:pt>
                <c:pt idx="2806">
                  <c:v>1577.93745568092</c:v>
                </c:pt>
                <c:pt idx="2807">
                  <c:v>5526.9661085461003</c:v>
                </c:pt>
                <c:pt idx="2808">
                  <c:v>5884.1259891519803</c:v>
                </c:pt>
                <c:pt idx="2809">
                  <c:v>6066.6524531916903</c:v>
                </c:pt>
                <c:pt idx="2810">
                  <c:v>10977.1837395858</c:v>
                </c:pt>
                <c:pt idx="2811">
                  <c:v>10753.6154025047</c:v>
                </c:pt>
                <c:pt idx="2812">
                  <c:v>7137.0934722769798</c:v>
                </c:pt>
                <c:pt idx="2813">
                  <c:v>6616.5681198164903</c:v>
                </c:pt>
                <c:pt idx="2814">
                  <c:v>7873.3942257683102</c:v>
                </c:pt>
                <c:pt idx="2815">
                  <c:v>5098.2981280008098</c:v>
                </c:pt>
                <c:pt idx="2816">
                  <c:v>3370.8818476194601</c:v>
                </c:pt>
                <c:pt idx="2817">
                  <c:v>7635.9774113075</c:v>
                </c:pt>
                <c:pt idx="2818">
                  <c:v>2269.97007047019</c:v>
                </c:pt>
                <c:pt idx="2819">
                  <c:v>12161.746741784</c:v>
                </c:pt>
                <c:pt idx="2820">
                  <c:v>6982.8307701910799</c:v>
                </c:pt>
                <c:pt idx="2821">
                  <c:v>3782.1272324667798</c:v>
                </c:pt>
                <c:pt idx="2822">
                  <c:v>4637.3179583826104</c:v>
                </c:pt>
                <c:pt idx="2823">
                  <c:v>5836.8428174128703</c:v>
                </c:pt>
                <c:pt idx="2824">
                  <c:v>8065.3259494556196</c:v>
                </c:pt>
                <c:pt idx="2825">
                  <c:v>5866.0746750048002</c:v>
                </c:pt>
                <c:pt idx="2826">
                  <c:v>8938.8045716807301</c:v>
                </c:pt>
                <c:pt idx="2827">
                  <c:v>2396.2435595167699</c:v>
                </c:pt>
                <c:pt idx="2828">
                  <c:v>3070.5956782573799</c:v>
                </c:pt>
                <c:pt idx="2829">
                  <c:v>4225.0142459530098</c:v>
                </c:pt>
                <c:pt idx="2830">
                  <c:v>3480.7235902068301</c:v>
                </c:pt>
                <c:pt idx="2831">
                  <c:v>7122.4316968277199</c:v>
                </c:pt>
                <c:pt idx="2832">
                  <c:v>5592.3859642846701</c:v>
                </c:pt>
                <c:pt idx="2833">
                  <c:v>5978.47619259781</c:v>
                </c:pt>
                <c:pt idx="2834">
                  <c:v>1283.55973615164</c:v>
                </c:pt>
                <c:pt idx="2835">
                  <c:v>6500.8505971765198</c:v>
                </c:pt>
                <c:pt idx="2836">
                  <c:v>5287.5696645993703</c:v>
                </c:pt>
                <c:pt idx="2837">
                  <c:v>8631.0217907850201</c:v>
                </c:pt>
                <c:pt idx="2838">
                  <c:v>9850.3359688362307</c:v>
                </c:pt>
                <c:pt idx="2839">
                  <c:v>3779.51620674178</c:v>
                </c:pt>
                <c:pt idx="2840">
                  <c:v>5194.23580234368</c:v>
                </c:pt>
                <c:pt idx="2841">
                  <c:v>11364.0001089042</c:v>
                </c:pt>
                <c:pt idx="2842">
                  <c:v>8408.9968125304094</c:v>
                </c:pt>
                <c:pt idx="2843">
                  <c:v>10302.807513772799</c:v>
                </c:pt>
                <c:pt idx="2844">
                  <c:v>2607.7151888551698</c:v>
                </c:pt>
                <c:pt idx="2845">
                  <c:v>5870.7799705367597</c:v>
                </c:pt>
                <c:pt idx="2846">
                  <c:v>1838.90987193619</c:v>
                </c:pt>
                <c:pt idx="2847">
                  <c:v>5749.5564770576202</c:v>
                </c:pt>
                <c:pt idx="2848">
                  <c:v>8214.4399792491404</c:v>
                </c:pt>
                <c:pt idx="2849">
                  <c:v>8913.9187942052704</c:v>
                </c:pt>
                <c:pt idx="2850">
                  <c:v>11508.6985772771</c:v>
                </c:pt>
                <c:pt idx="2851">
                  <c:v>5000.4678034949102</c:v>
                </c:pt>
                <c:pt idx="2852">
                  <c:v>9201.3533872785501</c:v>
                </c:pt>
                <c:pt idx="2853">
                  <c:v>4533.9124433995603</c:v>
                </c:pt>
                <c:pt idx="2854">
                  <c:v>8569.8927564086407</c:v>
                </c:pt>
                <c:pt idx="2855">
                  <c:v>12511.5500436321</c:v>
                </c:pt>
                <c:pt idx="2856">
                  <c:v>6474.0327474681699</c:v>
                </c:pt>
                <c:pt idx="2857">
                  <c:v>2470.0408111598899</c:v>
                </c:pt>
                <c:pt idx="2858">
                  <c:v>3086.3008441557699</c:v>
                </c:pt>
                <c:pt idx="2859">
                  <c:v>7239.7109213675303</c:v>
                </c:pt>
                <c:pt idx="2860">
                  <c:v>5796.0974563981999</c:v>
                </c:pt>
                <c:pt idx="2861">
                  <c:v>5816.4316491988702</c:v>
                </c:pt>
                <c:pt idx="2862">
                  <c:v>8076.2198145762204</c:v>
                </c:pt>
                <c:pt idx="2863">
                  <c:v>5598.2671972435601</c:v>
                </c:pt>
                <c:pt idx="2864">
                  <c:v>7508.4451088958904</c:v>
                </c:pt>
                <c:pt idx="2865">
                  <c:v>11998.250218220301</c:v>
                </c:pt>
                <c:pt idx="2866">
                  <c:v>5912.2950136837699</c:v>
                </c:pt>
                <c:pt idx="2867">
                  <c:v>4980.1425299402199</c:v>
                </c:pt>
                <c:pt idx="2868">
                  <c:v>2119.4011338510099</c:v>
                </c:pt>
                <c:pt idx="2869">
                  <c:v>6731.6386071796196</c:v>
                </c:pt>
                <c:pt idx="2870">
                  <c:v>2291.3348474172299</c:v>
                </c:pt>
                <c:pt idx="2871">
                  <c:v>4804.2530815522096</c:v>
                </c:pt>
                <c:pt idx="2872">
                  <c:v>4157.5950823872799</c:v>
                </c:pt>
                <c:pt idx="2873">
                  <c:v>9711.5972644917292</c:v>
                </c:pt>
                <c:pt idx="2874">
                  <c:v>1642.2981730034101</c:v>
                </c:pt>
                <c:pt idx="2875">
                  <c:v>10326.163622870499</c:v>
                </c:pt>
                <c:pt idx="2876">
                  <c:v>7341.2684849827701</c:v>
                </c:pt>
                <c:pt idx="2877">
                  <c:v>2859.5760651872502</c:v>
                </c:pt>
                <c:pt idx="2878">
                  <c:v>8470.3535071270799</c:v>
                </c:pt>
                <c:pt idx="2879">
                  <c:v>9687.5424597455694</c:v>
                </c:pt>
                <c:pt idx="2880">
                  <c:v>5230.3245820089996</c:v>
                </c:pt>
                <c:pt idx="2881">
                  <c:v>4799.03931917521</c:v>
                </c:pt>
                <c:pt idx="2882">
                  <c:v>6396.5546918500404</c:v>
                </c:pt>
                <c:pt idx="2883">
                  <c:v>8113.2495440012899</c:v>
                </c:pt>
                <c:pt idx="2884">
                  <c:v>4899.0747417540897</c:v>
                </c:pt>
                <c:pt idx="2885">
                  <c:v>5862.7367230967602</c:v>
                </c:pt>
                <c:pt idx="2886">
                  <c:v>6355.1737610929104</c:v>
                </c:pt>
                <c:pt idx="2887">
                  <c:v>2495.5067893835098</c:v>
                </c:pt>
                <c:pt idx="2888">
                  <c:v>10165.77714722</c:v>
                </c:pt>
                <c:pt idx="2889">
                  <c:v>7752.90287346074</c:v>
                </c:pt>
                <c:pt idx="2890">
                  <c:v>5511.75752898875</c:v>
                </c:pt>
                <c:pt idx="2891">
                  <c:v>2394.0381646382298</c:v>
                </c:pt>
                <c:pt idx="2892">
                  <c:v>9377.6329615418399</c:v>
                </c:pt>
                <c:pt idx="2893">
                  <c:v>11690.0371497785</c:v>
                </c:pt>
                <c:pt idx="2894">
                  <c:v>3111.4268124178302</c:v>
                </c:pt>
                <c:pt idx="2895">
                  <c:v>6760.52220045594</c:v>
                </c:pt>
                <c:pt idx="2896">
                  <c:v>13139.783295192001</c:v>
                </c:pt>
                <c:pt idx="2897">
                  <c:v>6094.5697591001899</c:v>
                </c:pt>
                <c:pt idx="2898">
                  <c:v>7497.6449020970103</c:v>
                </c:pt>
                <c:pt idx="2899">
                  <c:v>3972.29012197263</c:v>
                </c:pt>
                <c:pt idx="2900">
                  <c:v>9621.3081140941704</c:v>
                </c:pt>
                <c:pt idx="2901">
                  <c:v>1976.57743704154</c:v>
                </c:pt>
                <c:pt idx="2902">
                  <c:v>9770.0930776292407</c:v>
                </c:pt>
                <c:pt idx="2903">
                  <c:v>8637.5894530175992</c:v>
                </c:pt>
                <c:pt idx="2904">
                  <c:v>5962.3742657135499</c:v>
                </c:pt>
                <c:pt idx="2905">
                  <c:v>8255.1859146591996</c:v>
                </c:pt>
                <c:pt idx="2906">
                  <c:v>5083.0056596558497</c:v>
                </c:pt>
                <c:pt idx="2907">
                  <c:v>6599.5073117832299</c:v>
                </c:pt>
                <c:pt idx="2908">
                  <c:v>2562.02053557933</c:v>
                </c:pt>
                <c:pt idx="2909">
                  <c:v>5239.1527665743097</c:v>
                </c:pt>
                <c:pt idx="2910">
                  <c:v>9316.9067067553406</c:v>
                </c:pt>
                <c:pt idx="2911">
                  <c:v>4448.5951073763299</c:v>
                </c:pt>
                <c:pt idx="2912">
                  <c:v>6627.0305733882997</c:v>
                </c:pt>
                <c:pt idx="2913">
                  <c:v>2051.1411790184002</c:v>
                </c:pt>
                <c:pt idx="2914">
                  <c:v>3893.5628416272998</c:v>
                </c:pt>
                <c:pt idx="2915">
                  <c:v>6814.5741416607698</c:v>
                </c:pt>
                <c:pt idx="2916">
                  <c:v>9073.8255179187909</c:v>
                </c:pt>
                <c:pt idx="2917">
                  <c:v>8963.3274447582407</c:v>
                </c:pt>
                <c:pt idx="2918">
                  <c:v>3283.67973791554</c:v>
                </c:pt>
                <c:pt idx="2919">
                  <c:v>5620.0894190243898</c:v>
                </c:pt>
                <c:pt idx="2920">
                  <c:v>9869.1540770290394</c:v>
                </c:pt>
                <c:pt idx="2921">
                  <c:v>8553.2926312409109</c:v>
                </c:pt>
                <c:pt idx="2922">
                  <c:v>5304.20720081123</c:v>
                </c:pt>
                <c:pt idx="2923">
                  <c:v>6036.28806445379</c:v>
                </c:pt>
                <c:pt idx="2924">
                  <c:v>5238.9118789228996</c:v>
                </c:pt>
                <c:pt idx="2925">
                  <c:v>8122.2013490801201</c:v>
                </c:pt>
                <c:pt idx="2926">
                  <c:v>5894.97573624297</c:v>
                </c:pt>
                <c:pt idx="2927">
                  <c:v>12228.420252542701</c:v>
                </c:pt>
                <c:pt idx="2928">
                  <c:v>5797.4082588478695</c:v>
                </c:pt>
                <c:pt idx="2929">
                  <c:v>9420.4160572376295</c:v>
                </c:pt>
                <c:pt idx="2930">
                  <c:v>5523.2548712708303</c:v>
                </c:pt>
                <c:pt idx="2931">
                  <c:v>6079.0344648916798</c:v>
                </c:pt>
                <c:pt idx="2932">
                  <c:v>6662.1317906592603</c:v>
                </c:pt>
                <c:pt idx="2933">
                  <c:v>7544.1575445302697</c:v>
                </c:pt>
                <c:pt idx="2934">
                  <c:v>7154.8266400802004</c:v>
                </c:pt>
                <c:pt idx="2935">
                  <c:v>7428.7776614472996</c:v>
                </c:pt>
                <c:pt idx="2936">
                  <c:v>8884.3139039089601</c:v>
                </c:pt>
                <c:pt idx="2937">
                  <c:v>4072.2927753734102</c:v>
                </c:pt>
                <c:pt idx="2938">
                  <c:v>4190.1348726024398</c:v>
                </c:pt>
                <c:pt idx="2939">
                  <c:v>1901.28873543196</c:v>
                </c:pt>
                <c:pt idx="2940">
                  <c:v>7023.7776050818902</c:v>
                </c:pt>
                <c:pt idx="2941">
                  <c:v>8992.5426169964394</c:v>
                </c:pt>
                <c:pt idx="2942">
                  <c:v>8313.2087703988309</c:v>
                </c:pt>
                <c:pt idx="2943">
                  <c:v>5868.7251641933499</c:v>
                </c:pt>
                <c:pt idx="2944">
                  <c:v>5731.8415515753704</c:v>
                </c:pt>
                <c:pt idx="2945">
                  <c:v>12418.002105772501</c:v>
                </c:pt>
                <c:pt idx="2946">
                  <c:v>2438.1889957552398</c:v>
                </c:pt>
                <c:pt idx="2947">
                  <c:v>10161.8330479672</c:v>
                </c:pt>
                <c:pt idx="2948">
                  <c:v>6228.9426457467098</c:v>
                </c:pt>
                <c:pt idx="2949">
                  <c:v>11837.870161798</c:v>
                </c:pt>
                <c:pt idx="2950">
                  <c:v>2047.7543521216901</c:v>
                </c:pt>
                <c:pt idx="2951">
                  <c:v>5792.0954760425602</c:v>
                </c:pt>
                <c:pt idx="2952">
                  <c:v>11973.161198280101</c:v>
                </c:pt>
                <c:pt idx="2953">
                  <c:v>5879.8479417277904</c:v>
                </c:pt>
                <c:pt idx="2954">
                  <c:v>5969.5205704802902</c:v>
                </c:pt>
                <c:pt idx="2955">
                  <c:v>5163.1963353702404</c:v>
                </c:pt>
                <c:pt idx="2956">
                  <c:v>5351.5027894698997</c:v>
                </c:pt>
                <c:pt idx="2957">
                  <c:v>4809.1281540100099</c:v>
                </c:pt>
                <c:pt idx="2958">
                  <c:v>7841.9848283376496</c:v>
                </c:pt>
                <c:pt idx="2959">
                  <c:v>2564.24930005958</c:v>
                </c:pt>
                <c:pt idx="2960">
                  <c:v>8010.5465171671904</c:v>
                </c:pt>
                <c:pt idx="2961">
                  <c:v>10556.126912081099</c:v>
                </c:pt>
                <c:pt idx="2962">
                  <c:v>7439.47874911077</c:v>
                </c:pt>
                <c:pt idx="2963">
                  <c:v>5389.9194331653598</c:v>
                </c:pt>
                <c:pt idx="2964">
                  <c:v>5855.8897880882696</c:v>
                </c:pt>
                <c:pt idx="2965">
                  <c:v>7853.4235445451604</c:v>
                </c:pt>
                <c:pt idx="2966">
                  <c:v>5153.9890896444404</c:v>
                </c:pt>
                <c:pt idx="2967">
                  <c:v>10819.3542428905</c:v>
                </c:pt>
                <c:pt idx="2968">
                  <c:v>9509.4769380298603</c:v>
                </c:pt>
                <c:pt idx="2969">
                  <c:v>7218.3580992810803</c:v>
                </c:pt>
                <c:pt idx="2970">
                  <c:v>2136.44737992101</c:v>
                </c:pt>
                <c:pt idx="2971">
                  <c:v>5528.8810887366199</c:v>
                </c:pt>
                <c:pt idx="2972">
                  <c:v>5829.4296131916899</c:v>
                </c:pt>
                <c:pt idx="2973">
                  <c:v>3795.1000676548101</c:v>
                </c:pt>
                <c:pt idx="2974">
                  <c:v>4554.17866029785</c:v>
                </c:pt>
                <c:pt idx="2975">
                  <c:v>11371.6648871712</c:v>
                </c:pt>
                <c:pt idx="2976">
                  <c:v>9173.7636469603494</c:v>
                </c:pt>
                <c:pt idx="2977">
                  <c:v>2247.0268961955799</c:v>
                </c:pt>
                <c:pt idx="2978">
                  <c:v>6277.5777217050199</c:v>
                </c:pt>
                <c:pt idx="2979">
                  <c:v>5708.2910204908403</c:v>
                </c:pt>
                <c:pt idx="2980">
                  <c:v>9065.2657387730596</c:v>
                </c:pt>
                <c:pt idx="2981">
                  <c:v>3588.9491957998898</c:v>
                </c:pt>
                <c:pt idx="2982">
                  <c:v>6482.7915877251298</c:v>
                </c:pt>
                <c:pt idx="2983">
                  <c:v>2668.27429095452</c:v>
                </c:pt>
                <c:pt idx="2984">
                  <c:v>7558.7811734842498</c:v>
                </c:pt>
                <c:pt idx="2985">
                  <c:v>9248.6078909637399</c:v>
                </c:pt>
                <c:pt idx="2986">
                  <c:v>9021.2116046041701</c:v>
                </c:pt>
                <c:pt idx="2987">
                  <c:v>2140.75521243498</c:v>
                </c:pt>
                <c:pt idx="2988">
                  <c:v>8055.2993199286902</c:v>
                </c:pt>
                <c:pt idx="2989">
                  <c:v>7874.6473259071499</c:v>
                </c:pt>
                <c:pt idx="2990">
                  <c:v>4917.1330235748601</c:v>
                </c:pt>
                <c:pt idx="2991">
                  <c:v>11496.6412171873</c:v>
                </c:pt>
                <c:pt idx="2992">
                  <c:v>9594.4921614299892</c:v>
                </c:pt>
                <c:pt idx="2993">
                  <c:v>7976.4200990762401</c:v>
                </c:pt>
                <c:pt idx="2994">
                  <c:v>4034.9313053763899</c:v>
                </c:pt>
                <c:pt idx="2995">
                  <c:v>5369.8027684722801</c:v>
                </c:pt>
                <c:pt idx="2996">
                  <c:v>4880.21837528168</c:v>
                </c:pt>
                <c:pt idx="2997">
                  <c:v>3583.3460330396902</c:v>
                </c:pt>
                <c:pt idx="2998">
                  <c:v>2048.82841624189</c:v>
                </c:pt>
                <c:pt idx="2999">
                  <c:v>8074.4550660906598</c:v>
                </c:pt>
                <c:pt idx="3000">
                  <c:v>9664.6898322428806</c:v>
                </c:pt>
                <c:pt idx="3001">
                  <c:v>5054.4940898280402</c:v>
                </c:pt>
                <c:pt idx="3002">
                  <c:v>6978.7971859986001</c:v>
                </c:pt>
                <c:pt idx="3003">
                  <c:v>5984.6254550384901</c:v>
                </c:pt>
                <c:pt idx="3004">
                  <c:v>5085.8042827835097</c:v>
                </c:pt>
                <c:pt idx="3005">
                  <c:v>5204.4729678131998</c:v>
                </c:pt>
                <c:pt idx="3006">
                  <c:v>5582.1933887491195</c:v>
                </c:pt>
                <c:pt idx="3007">
                  <c:v>1580.41910825376</c:v>
                </c:pt>
                <c:pt idx="3008">
                  <c:v>8231.0252470769992</c:v>
                </c:pt>
                <c:pt idx="3009">
                  <c:v>5416.6351585694401</c:v>
                </c:pt>
                <c:pt idx="3010">
                  <c:v>4866.4007583660004</c:v>
                </c:pt>
                <c:pt idx="3011">
                  <c:v>5749.4698475953001</c:v>
                </c:pt>
                <c:pt idx="3012">
                  <c:v>2663.7676996825398</c:v>
                </c:pt>
                <c:pt idx="3013">
                  <c:v>8161.4337268939698</c:v>
                </c:pt>
                <c:pt idx="3014">
                  <c:v>6678.4783390795801</c:v>
                </c:pt>
                <c:pt idx="3015">
                  <c:v>9277.6156228758191</c:v>
                </c:pt>
                <c:pt idx="3016">
                  <c:v>9497.5734546658205</c:v>
                </c:pt>
                <c:pt idx="3017">
                  <c:v>2134.3248224855702</c:v>
                </c:pt>
                <c:pt idx="3018">
                  <c:v>3052.1347133767499</c:v>
                </c:pt>
                <c:pt idx="3019">
                  <c:v>6295.8056548308596</c:v>
                </c:pt>
                <c:pt idx="3020">
                  <c:v>6224.7581072711</c:v>
                </c:pt>
                <c:pt idx="3021">
                  <c:v>2496.7198586426698</c:v>
                </c:pt>
                <c:pt idx="3022">
                  <c:v>7020.4155637425501</c:v>
                </c:pt>
                <c:pt idx="3023">
                  <c:v>6314.5159662598398</c:v>
                </c:pt>
                <c:pt idx="3024">
                  <c:v>2562.52904444674</c:v>
                </c:pt>
                <c:pt idx="3025">
                  <c:v>11272.553053729</c:v>
                </c:pt>
                <c:pt idx="3026">
                  <c:v>5038.4593519271803</c:v>
                </c:pt>
                <c:pt idx="3027">
                  <c:v>6036.28806445379</c:v>
                </c:pt>
                <c:pt idx="3028">
                  <c:v>2959.1620609680099</c:v>
                </c:pt>
                <c:pt idx="3029">
                  <c:v>9320.7367011731203</c:v>
                </c:pt>
                <c:pt idx="3030">
                  <c:v>5240.5702371318403</c:v>
                </c:pt>
                <c:pt idx="3031">
                  <c:v>8042.9729652933102</c:v>
                </c:pt>
                <c:pt idx="3032">
                  <c:v>5070.89036968456</c:v>
                </c:pt>
                <c:pt idx="3033">
                  <c:v>1858.1171606764401</c:v>
                </c:pt>
                <c:pt idx="3034">
                  <c:v>2030.0484131527101</c:v>
                </c:pt>
                <c:pt idx="3035">
                  <c:v>9194.2329023150796</c:v>
                </c:pt>
                <c:pt idx="3036">
                  <c:v>2190.4346093612999</c:v>
                </c:pt>
                <c:pt idx="3037">
                  <c:v>5525.8690233426796</c:v>
                </c:pt>
                <c:pt idx="3038">
                  <c:v>5318.7178014575102</c:v>
                </c:pt>
                <c:pt idx="3039">
                  <c:v>6104.0606645708704</c:v>
                </c:pt>
                <c:pt idx="3040">
                  <c:v>2182.59984353767</c:v>
                </c:pt>
                <c:pt idx="3041">
                  <c:v>6032.1840360289798</c:v>
                </c:pt>
                <c:pt idx="3042">
                  <c:v>6663.6051056062797</c:v>
                </c:pt>
                <c:pt idx="3043">
                  <c:v>8898.0456543242599</c:v>
                </c:pt>
                <c:pt idx="3044">
                  <c:v>10864.3567588961</c:v>
                </c:pt>
                <c:pt idx="3045">
                  <c:v>1976.49877956402</c:v>
                </c:pt>
                <c:pt idx="3046">
                  <c:v>4804.2530815522096</c:v>
                </c:pt>
                <c:pt idx="3047">
                  <c:v>8214.4399792491404</c:v>
                </c:pt>
                <c:pt idx="3048">
                  <c:v>4876.7935000049702</c:v>
                </c:pt>
                <c:pt idx="3049">
                  <c:v>1830.4201561621601</c:v>
                </c:pt>
                <c:pt idx="3050">
                  <c:v>3585.8925322036798</c:v>
                </c:pt>
                <c:pt idx="3051">
                  <c:v>2973.8243549315998</c:v>
                </c:pt>
                <c:pt idx="3052">
                  <c:v>8668.8318738032503</c:v>
                </c:pt>
                <c:pt idx="3053">
                  <c:v>5487.24198893635</c:v>
                </c:pt>
                <c:pt idx="3054">
                  <c:v>5862.0705464951297</c:v>
                </c:pt>
                <c:pt idx="3055">
                  <c:v>1728.9415459433201</c:v>
                </c:pt>
                <c:pt idx="3056">
                  <c:v>8723.6424418706993</c:v>
                </c:pt>
                <c:pt idx="3057">
                  <c:v>2315.0134357029201</c:v>
                </c:pt>
                <c:pt idx="3058">
                  <c:v>8994.6200609206608</c:v>
                </c:pt>
                <c:pt idx="3059">
                  <c:v>7838.6872781796801</c:v>
                </c:pt>
                <c:pt idx="3060">
                  <c:v>8118.2181050449799</c:v>
                </c:pt>
                <c:pt idx="3061">
                  <c:v>11686.5893309605</c:v>
                </c:pt>
                <c:pt idx="3062">
                  <c:v>1820.20569377672</c:v>
                </c:pt>
                <c:pt idx="3063">
                  <c:v>5266.1778533732104</c:v>
                </c:pt>
                <c:pt idx="3064">
                  <c:v>7957.4682499198098</c:v>
                </c:pt>
                <c:pt idx="3065">
                  <c:v>2085.35583417925</c:v>
                </c:pt>
                <c:pt idx="3066">
                  <c:v>5361.7874801915896</c:v>
                </c:pt>
                <c:pt idx="3067">
                  <c:v>3093.3223479368198</c:v>
                </c:pt>
                <c:pt idx="3068">
                  <c:v>2340.9967913660698</c:v>
                </c:pt>
                <c:pt idx="3069">
                  <c:v>6848.1289335305601</c:v>
                </c:pt>
                <c:pt idx="3070">
                  <c:v>5952.8577156123602</c:v>
                </c:pt>
                <c:pt idx="3071">
                  <c:v>4508.9961603295596</c:v>
                </c:pt>
                <c:pt idx="3072">
                  <c:v>2032.6297915555399</c:v>
                </c:pt>
                <c:pt idx="3073">
                  <c:v>2253.7651687776201</c:v>
                </c:pt>
                <c:pt idx="3074">
                  <c:v>5951.7418248267904</c:v>
                </c:pt>
                <c:pt idx="3075">
                  <c:v>7393.6145531984002</c:v>
                </c:pt>
                <c:pt idx="3076">
                  <c:v>9203.4062531452091</c:v>
                </c:pt>
                <c:pt idx="3077">
                  <c:v>5399.7809463396898</c:v>
                </c:pt>
                <c:pt idx="3078">
                  <c:v>3509.5570033058598</c:v>
                </c:pt>
                <c:pt idx="3079">
                  <c:v>1960.62410431731</c:v>
                </c:pt>
                <c:pt idx="3080">
                  <c:v>6971.1837798792903</c:v>
                </c:pt>
                <c:pt idx="3081">
                  <c:v>7724.2662236797096</c:v>
                </c:pt>
                <c:pt idx="3082">
                  <c:v>8251.6398798251594</c:v>
                </c:pt>
                <c:pt idx="3083">
                  <c:v>5239.1527665743097</c:v>
                </c:pt>
                <c:pt idx="3084">
                  <c:v>5361.7874801915896</c:v>
                </c:pt>
                <c:pt idx="3085">
                  <c:v>3342.2170482330098</c:v>
                </c:pt>
                <c:pt idx="3086">
                  <c:v>5929.57189654798</c:v>
                </c:pt>
                <c:pt idx="3087">
                  <c:v>9220.6135532107</c:v>
                </c:pt>
                <c:pt idx="3088">
                  <c:v>2095.60541298614</c:v>
                </c:pt>
                <c:pt idx="3089">
                  <c:v>10765.1989328503</c:v>
                </c:pt>
                <c:pt idx="3090">
                  <c:v>6552.9631602611698</c:v>
                </c:pt>
                <c:pt idx="3091">
                  <c:v>7995.6218547640201</c:v>
                </c:pt>
                <c:pt idx="3092">
                  <c:v>3232.6640554781702</c:v>
                </c:pt>
                <c:pt idx="3093">
                  <c:v>2209.0421640946802</c:v>
                </c:pt>
                <c:pt idx="3094">
                  <c:v>5989.0891913642799</c:v>
                </c:pt>
                <c:pt idx="3095">
                  <c:v>3759.48618252187</c:v>
                </c:pt>
                <c:pt idx="3096">
                  <c:v>4830.9191415120004</c:v>
                </c:pt>
                <c:pt idx="3097">
                  <c:v>3478.74335628172</c:v>
                </c:pt>
                <c:pt idx="3098">
                  <c:v>5798.7069338464798</c:v>
                </c:pt>
                <c:pt idx="3099">
                  <c:v>9199.5491781192304</c:v>
                </c:pt>
                <c:pt idx="3100">
                  <c:v>5149.4441953129299</c:v>
                </c:pt>
                <c:pt idx="3101">
                  <c:v>4891.3146440781102</c:v>
                </c:pt>
                <c:pt idx="3102">
                  <c:v>6910.9082408110899</c:v>
                </c:pt>
                <c:pt idx="3103">
                  <c:v>8663.1408716856295</c:v>
                </c:pt>
                <c:pt idx="3104">
                  <c:v>8760.9846782039604</c:v>
                </c:pt>
                <c:pt idx="3105">
                  <c:v>9585.3660890562805</c:v>
                </c:pt>
                <c:pt idx="3106">
                  <c:v>2062.9869146239698</c:v>
                </c:pt>
                <c:pt idx="3107">
                  <c:v>5042.4336857462904</c:v>
                </c:pt>
                <c:pt idx="3108">
                  <c:v>5903.3075748010597</c:v>
                </c:pt>
                <c:pt idx="3109">
                  <c:v>6699.2094506748399</c:v>
                </c:pt>
                <c:pt idx="3110">
                  <c:v>1792.4362397457201</c:v>
                </c:pt>
                <c:pt idx="3111">
                  <c:v>2006.5981485232501</c:v>
                </c:pt>
                <c:pt idx="3112">
                  <c:v>4957.8892701074101</c:v>
                </c:pt>
                <c:pt idx="3113">
                  <c:v>5895.1798762897097</c:v>
                </c:pt>
                <c:pt idx="3114">
                  <c:v>10765.1989328503</c:v>
                </c:pt>
                <c:pt idx="3115">
                  <c:v>5747.2356117633499</c:v>
                </c:pt>
                <c:pt idx="3116">
                  <c:v>2814.0076412619301</c:v>
                </c:pt>
                <c:pt idx="3117">
                  <c:v>2233.9716671235001</c:v>
                </c:pt>
                <c:pt idx="3118">
                  <c:v>6230.41854580176</c:v>
                </c:pt>
                <c:pt idx="3119">
                  <c:v>8326.3322712726003</c:v>
                </c:pt>
                <c:pt idx="3120">
                  <c:v>5883.9508940277101</c:v>
                </c:pt>
                <c:pt idx="3121">
                  <c:v>8682.7621803024194</c:v>
                </c:pt>
                <c:pt idx="3122">
                  <c:v>5585.1073836841297</c:v>
                </c:pt>
                <c:pt idx="3123">
                  <c:v>6327.1221150042902</c:v>
                </c:pt>
                <c:pt idx="3124">
                  <c:v>10172.7066389341</c:v>
                </c:pt>
                <c:pt idx="3125">
                  <c:v>5134.4566663534197</c:v>
                </c:pt>
                <c:pt idx="3126">
                  <c:v>7461.8121823909996</c:v>
                </c:pt>
                <c:pt idx="3127">
                  <c:v>3960.1913840329298</c:v>
                </c:pt>
                <c:pt idx="3128">
                  <c:v>8393.9418678086895</c:v>
                </c:pt>
                <c:pt idx="3129">
                  <c:v>11617.0339665756</c:v>
                </c:pt>
                <c:pt idx="3130">
                  <c:v>8985.5809997943998</c:v>
                </c:pt>
                <c:pt idx="3131">
                  <c:v>1115.61061931431</c:v>
                </c:pt>
                <c:pt idx="3132">
                  <c:v>4787.2837720537</c:v>
                </c:pt>
                <c:pt idx="3133">
                  <c:v>10337.375549218999</c:v>
                </c:pt>
                <c:pt idx="3134">
                  <c:v>5417.7597880574203</c:v>
                </c:pt>
                <c:pt idx="3135">
                  <c:v>13349.5337415417</c:v>
                </c:pt>
                <c:pt idx="3136">
                  <c:v>2128.3684922665998</c:v>
                </c:pt>
                <c:pt idx="3137">
                  <c:v>5910.5165789440798</c:v>
                </c:pt>
                <c:pt idx="3138">
                  <c:v>4818.7296158488598</c:v>
                </c:pt>
                <c:pt idx="3139">
                  <c:v>2175.6970857025999</c:v>
                </c:pt>
                <c:pt idx="3140">
                  <c:v>11039.3230864413</c:v>
                </c:pt>
                <c:pt idx="3141">
                  <c:v>8635.5964189437309</c:v>
                </c:pt>
                <c:pt idx="3142">
                  <c:v>5626.7403897678496</c:v>
                </c:pt>
                <c:pt idx="3143">
                  <c:v>7660.7716718604297</c:v>
                </c:pt>
                <c:pt idx="3144">
                  <c:v>2028.5312219110899</c:v>
                </c:pt>
                <c:pt idx="3145">
                  <c:v>1697.1310890541799</c:v>
                </c:pt>
                <c:pt idx="3146">
                  <c:v>1455.7967566734401</c:v>
                </c:pt>
                <c:pt idx="3147">
                  <c:v>2109.5922910545401</c:v>
                </c:pt>
                <c:pt idx="3148">
                  <c:v>8751.6007705573702</c:v>
                </c:pt>
                <c:pt idx="3149">
                  <c:v>2619.9740486759301</c:v>
                </c:pt>
                <c:pt idx="3150">
                  <c:v>5693.8185882211701</c:v>
                </c:pt>
                <c:pt idx="3151">
                  <c:v>5754.2643899569503</c:v>
                </c:pt>
                <c:pt idx="3152">
                  <c:v>4914.0077138242596</c:v>
                </c:pt>
                <c:pt idx="3153">
                  <c:v>6142.8522647385598</c:v>
                </c:pt>
                <c:pt idx="3154">
                  <c:v>5898.4656208675297</c:v>
                </c:pt>
                <c:pt idx="3155">
                  <c:v>5431.1946957337996</c:v>
                </c:pt>
                <c:pt idx="3156">
                  <c:v>9129.1473612479895</c:v>
                </c:pt>
                <c:pt idx="3157">
                  <c:v>5879.8024064268902</c:v>
                </c:pt>
                <c:pt idx="3158">
                  <c:v>5820.8426793888602</c:v>
                </c:pt>
                <c:pt idx="3159">
                  <c:v>1521.4736111130501</c:v>
                </c:pt>
                <c:pt idx="3160">
                  <c:v>6202.1058440984598</c:v>
                </c:pt>
                <c:pt idx="3161">
                  <c:v>8024.5393987498501</c:v>
                </c:pt>
                <c:pt idx="3162">
                  <c:v>4029.2569284598098</c:v>
                </c:pt>
                <c:pt idx="3163">
                  <c:v>2602.63514197109</c:v>
                </c:pt>
                <c:pt idx="3164">
                  <c:v>1915.62157657648</c:v>
                </c:pt>
                <c:pt idx="3165">
                  <c:v>5037.4758640642203</c:v>
                </c:pt>
                <c:pt idx="3166">
                  <c:v>12473.277080186601</c:v>
                </c:pt>
                <c:pt idx="3167">
                  <c:v>7359.1620819264899</c:v>
                </c:pt>
                <c:pt idx="3168">
                  <c:v>3655.3390347751201</c:v>
                </c:pt>
                <c:pt idx="3169">
                  <c:v>5966.4826263825998</c:v>
                </c:pt>
                <c:pt idx="3170">
                  <c:v>4889.8126729021396</c:v>
                </c:pt>
                <c:pt idx="3171">
                  <c:v>2101.4138740651101</c:v>
                </c:pt>
                <c:pt idx="3172">
                  <c:v>5049.6051839885804</c:v>
                </c:pt>
                <c:pt idx="3173">
                  <c:v>11883.321855791</c:v>
                </c:pt>
                <c:pt idx="3174">
                  <c:v>1457.48915581337</c:v>
                </c:pt>
                <c:pt idx="3175">
                  <c:v>9610.0163726809897</c:v>
                </c:pt>
                <c:pt idx="3176">
                  <c:v>12426.029895988901</c:v>
                </c:pt>
                <c:pt idx="3177">
                  <c:v>4053.6316655034798</c:v>
                </c:pt>
                <c:pt idx="3178">
                  <c:v>5098.2981280008098</c:v>
                </c:pt>
                <c:pt idx="3179">
                  <c:v>8686.6474431429597</c:v>
                </c:pt>
                <c:pt idx="3180">
                  <c:v>6731.6011699271803</c:v>
                </c:pt>
                <c:pt idx="3181">
                  <c:v>5037.0709586411604</c:v>
                </c:pt>
                <c:pt idx="3182">
                  <c:v>5989.0891913642799</c:v>
                </c:pt>
                <c:pt idx="3183">
                  <c:v>4997.2858630534402</c:v>
                </c:pt>
                <c:pt idx="3184">
                  <c:v>3972.29012197263</c:v>
                </c:pt>
                <c:pt idx="3185">
                  <c:v>3952.5327427698298</c:v>
                </c:pt>
                <c:pt idx="3186">
                  <c:v>10694.8185662423</c:v>
                </c:pt>
                <c:pt idx="3187">
                  <c:v>1952.1344060977699</c:v>
                </c:pt>
                <c:pt idx="3188">
                  <c:v>2316.8939347780401</c:v>
                </c:pt>
                <c:pt idx="3189">
                  <c:v>7321.5149197574001</c:v>
                </c:pt>
                <c:pt idx="3190">
                  <c:v>7047.6034529470899</c:v>
                </c:pt>
                <c:pt idx="3191">
                  <c:v>2065.24128090368</c:v>
                </c:pt>
                <c:pt idx="3192">
                  <c:v>11591.866857515701</c:v>
                </c:pt>
                <c:pt idx="3193">
                  <c:v>1966.58137638016</c:v>
                </c:pt>
                <c:pt idx="3194">
                  <c:v>5169.4654605386404</c:v>
                </c:pt>
                <c:pt idx="3195">
                  <c:v>9217.7225352891892</c:v>
                </c:pt>
                <c:pt idx="3196">
                  <c:v>1432.9961268606701</c:v>
                </c:pt>
                <c:pt idx="3197">
                  <c:v>8260.2458596954493</c:v>
                </c:pt>
                <c:pt idx="3198">
                  <c:v>10673.022172700101</c:v>
                </c:pt>
                <c:pt idx="3199">
                  <c:v>8285.2426753696509</c:v>
                </c:pt>
                <c:pt idx="3200">
                  <c:v>4858.0077033236803</c:v>
                </c:pt>
                <c:pt idx="3201">
                  <c:v>6626.1709402306997</c:v>
                </c:pt>
                <c:pt idx="3202">
                  <c:v>5843.3763093534099</c:v>
                </c:pt>
                <c:pt idx="3203">
                  <c:v>9329.9524815876794</c:v>
                </c:pt>
                <c:pt idx="3204">
                  <c:v>1917.8867165617601</c:v>
                </c:pt>
                <c:pt idx="3205">
                  <c:v>9708.6095598189404</c:v>
                </c:pt>
                <c:pt idx="3206">
                  <c:v>2355.3639448020699</c:v>
                </c:pt>
                <c:pt idx="3207">
                  <c:v>2501.0887400583802</c:v>
                </c:pt>
                <c:pt idx="3208">
                  <c:v>5730.0838738132898</c:v>
                </c:pt>
                <c:pt idx="3209">
                  <c:v>11422.731298783199</c:v>
                </c:pt>
                <c:pt idx="3210">
                  <c:v>5529.0350131354699</c:v>
                </c:pt>
                <c:pt idx="3211">
                  <c:v>9163.8286076587901</c:v>
                </c:pt>
                <c:pt idx="3212">
                  <c:v>2083.2630398002302</c:v>
                </c:pt>
                <c:pt idx="3213">
                  <c:v>8669.6420499584092</c:v>
                </c:pt>
                <c:pt idx="3214">
                  <c:v>4857.5176295483398</c:v>
                </c:pt>
                <c:pt idx="3215">
                  <c:v>9393.4139677933508</c:v>
                </c:pt>
                <c:pt idx="3216">
                  <c:v>9724.5396001312001</c:v>
                </c:pt>
                <c:pt idx="3217">
                  <c:v>7415.5375120127201</c:v>
                </c:pt>
                <c:pt idx="3218">
                  <c:v>6584.54789395833</c:v>
                </c:pt>
                <c:pt idx="3219">
                  <c:v>3701.5899243510198</c:v>
                </c:pt>
                <c:pt idx="3220">
                  <c:v>3949.7761582572398</c:v>
                </c:pt>
                <c:pt idx="3221">
                  <c:v>11665.7145323485</c:v>
                </c:pt>
                <c:pt idx="3222">
                  <c:v>5169.1051806962096</c:v>
                </c:pt>
                <c:pt idx="3223">
                  <c:v>2539.5971603286698</c:v>
                </c:pt>
                <c:pt idx="3224">
                  <c:v>7107.9063108017999</c:v>
                </c:pt>
                <c:pt idx="3225">
                  <c:v>4801.7391647985596</c:v>
                </c:pt>
                <c:pt idx="3226">
                  <c:v>9552.7128941552292</c:v>
                </c:pt>
                <c:pt idx="3227">
                  <c:v>9048.95608143551</c:v>
                </c:pt>
                <c:pt idx="3228">
                  <c:v>7321.5149197574001</c:v>
                </c:pt>
                <c:pt idx="3229">
                  <c:v>2041.7504844283001</c:v>
                </c:pt>
                <c:pt idx="3230">
                  <c:v>9348.2191307472604</c:v>
                </c:pt>
                <c:pt idx="3231">
                  <c:v>10431.605075048399</c:v>
                </c:pt>
                <c:pt idx="3232">
                  <c:v>5402.8488139184901</c:v>
                </c:pt>
                <c:pt idx="3233">
                  <c:v>5048.6023785485404</c:v>
                </c:pt>
                <c:pt idx="3234">
                  <c:v>4157.5950823872799</c:v>
                </c:pt>
                <c:pt idx="3235">
                  <c:v>2513.8067892553299</c:v>
                </c:pt>
                <c:pt idx="3236">
                  <c:v>8945.5943439267503</c:v>
                </c:pt>
                <c:pt idx="3237">
                  <c:v>9581.4023772118908</c:v>
                </c:pt>
                <c:pt idx="3238">
                  <c:v>2451.4718881468598</c:v>
                </c:pt>
                <c:pt idx="3239">
                  <c:v>8233.0509357244591</c:v>
                </c:pt>
                <c:pt idx="3240">
                  <c:v>9837.2678269123298</c:v>
                </c:pt>
                <c:pt idx="3241">
                  <c:v>5308.5546207153102</c:v>
                </c:pt>
                <c:pt idx="3242">
                  <c:v>9256.38333500724</c:v>
                </c:pt>
                <c:pt idx="3243">
                  <c:v>5036.4818177370398</c:v>
                </c:pt>
                <c:pt idx="3244">
                  <c:v>1895.2465331706601</c:v>
                </c:pt>
                <c:pt idx="3245">
                  <c:v>6346.5889725850802</c:v>
                </c:pt>
                <c:pt idx="3246">
                  <c:v>9509.0803247327894</c:v>
                </c:pt>
                <c:pt idx="3247">
                  <c:v>7235.3648580427098</c:v>
                </c:pt>
                <c:pt idx="3248">
                  <c:v>2452.4176370908699</c:v>
                </c:pt>
                <c:pt idx="3249">
                  <c:v>9257.5722028277305</c:v>
                </c:pt>
                <c:pt idx="3250">
                  <c:v>5679.47901660755</c:v>
                </c:pt>
                <c:pt idx="3251">
                  <c:v>7514.2811596915299</c:v>
                </c:pt>
                <c:pt idx="3252">
                  <c:v>2317.6324866500299</c:v>
                </c:pt>
                <c:pt idx="3253">
                  <c:v>2009.69187929384</c:v>
                </c:pt>
                <c:pt idx="3254">
                  <c:v>8357.1736779198</c:v>
                </c:pt>
                <c:pt idx="3255">
                  <c:v>5113.4050321552004</c:v>
                </c:pt>
                <c:pt idx="3256">
                  <c:v>5802.6297288429596</c:v>
                </c:pt>
                <c:pt idx="3257">
                  <c:v>4273.7986374715501</c:v>
                </c:pt>
                <c:pt idx="3258">
                  <c:v>10800.422442172399</c:v>
                </c:pt>
                <c:pt idx="3259">
                  <c:v>5220.5318885994102</c:v>
                </c:pt>
                <c:pt idx="3260">
                  <c:v>8962.2909846252096</c:v>
                </c:pt>
                <c:pt idx="3261">
                  <c:v>6505.0614133475001</c:v>
                </c:pt>
                <c:pt idx="3262">
                  <c:v>6381.3215670417203</c:v>
                </c:pt>
                <c:pt idx="3263">
                  <c:v>1591.1972559763001</c:v>
                </c:pt>
                <c:pt idx="3264">
                  <c:v>8286.9632488441403</c:v>
                </c:pt>
                <c:pt idx="3265">
                  <c:v>2399.14461912458</c:v>
                </c:pt>
                <c:pt idx="3266">
                  <c:v>4959.69533957568</c:v>
                </c:pt>
                <c:pt idx="3267">
                  <c:v>5199.4901753950498</c:v>
                </c:pt>
                <c:pt idx="3268">
                  <c:v>6479.9228904434403</c:v>
                </c:pt>
                <c:pt idx="3269">
                  <c:v>2928.0714921400299</c:v>
                </c:pt>
                <c:pt idx="3270">
                  <c:v>2239.18575709985</c:v>
                </c:pt>
                <c:pt idx="3271">
                  <c:v>12184.617974684499</c:v>
                </c:pt>
                <c:pt idx="3272">
                  <c:v>3721.6186625038899</c:v>
                </c:pt>
                <c:pt idx="3273">
                  <c:v>5972.9501297119996</c:v>
                </c:pt>
                <c:pt idx="3274">
                  <c:v>12294.4836091056</c:v>
                </c:pt>
                <c:pt idx="3275">
                  <c:v>6460.1213074077396</c:v>
                </c:pt>
                <c:pt idx="3276">
                  <c:v>3917.4454612947302</c:v>
                </c:pt>
                <c:pt idx="3277">
                  <c:v>11513.602942683699</c:v>
                </c:pt>
                <c:pt idx="3278">
                  <c:v>6396.27383038068</c:v>
                </c:pt>
                <c:pt idx="3279">
                  <c:v>7074.8221669765098</c:v>
                </c:pt>
                <c:pt idx="3280">
                  <c:v>5897.7479277472503</c:v>
                </c:pt>
                <c:pt idx="3281">
                  <c:v>8478.2805684618306</c:v>
                </c:pt>
                <c:pt idx="3282">
                  <c:v>3692.4132005691599</c:v>
                </c:pt>
                <c:pt idx="3283">
                  <c:v>4444.8365247113798</c:v>
                </c:pt>
                <c:pt idx="3284">
                  <c:v>5393.6463472015803</c:v>
                </c:pt>
                <c:pt idx="3285">
                  <c:v>2313.8943434166299</c:v>
                </c:pt>
                <c:pt idx="3286">
                  <c:v>1765.2890993235801</c:v>
                </c:pt>
                <c:pt idx="3287">
                  <c:v>5516.4297549454996</c:v>
                </c:pt>
                <c:pt idx="3288">
                  <c:v>5125.2747667986596</c:v>
                </c:pt>
                <c:pt idx="3289">
                  <c:v>8314.6729543910606</c:v>
                </c:pt>
                <c:pt idx="3290">
                  <c:v>4399.3788948580504</c:v>
                </c:pt>
                <c:pt idx="3291">
                  <c:v>5764.7719172102697</c:v>
                </c:pt>
                <c:pt idx="3292">
                  <c:v>12374.479079668101</c:v>
                </c:pt>
                <c:pt idx="3293">
                  <c:v>1842.6991705672301</c:v>
                </c:pt>
                <c:pt idx="3294">
                  <c:v>4967.0947115823501</c:v>
                </c:pt>
                <c:pt idx="3295">
                  <c:v>6796.7408807473703</c:v>
                </c:pt>
                <c:pt idx="3296">
                  <c:v>8260.4104290392897</c:v>
                </c:pt>
                <c:pt idx="3297">
                  <c:v>4654.6025761899</c:v>
                </c:pt>
                <c:pt idx="3298">
                  <c:v>9259.7559355400608</c:v>
                </c:pt>
                <c:pt idx="3299">
                  <c:v>5628.7272423779305</c:v>
                </c:pt>
                <c:pt idx="3300">
                  <c:v>4748.4060223882798</c:v>
                </c:pt>
                <c:pt idx="3301">
                  <c:v>2589.4324126105298</c:v>
                </c:pt>
                <c:pt idx="3302">
                  <c:v>3275.9909236470999</c:v>
                </c:pt>
                <c:pt idx="3303">
                  <c:v>8684.7340656713404</c:v>
                </c:pt>
                <c:pt idx="3304">
                  <c:v>9061.0287547569496</c:v>
                </c:pt>
                <c:pt idx="3305">
                  <c:v>5883.9508940277101</c:v>
                </c:pt>
                <c:pt idx="3306">
                  <c:v>9052.87462917425</c:v>
                </c:pt>
                <c:pt idx="3307">
                  <c:v>5238.9118789228996</c:v>
                </c:pt>
                <c:pt idx="3308">
                  <c:v>5780.5245888722902</c:v>
                </c:pt>
                <c:pt idx="3309">
                  <c:v>1914.6055571857401</c:v>
                </c:pt>
                <c:pt idx="3310">
                  <c:v>5785.4839879926203</c:v>
                </c:pt>
                <c:pt idx="3311">
                  <c:v>9786.4627813528805</c:v>
                </c:pt>
                <c:pt idx="3312">
                  <c:v>7921.4086258521702</c:v>
                </c:pt>
                <c:pt idx="3313">
                  <c:v>1577.5970391216599</c:v>
                </c:pt>
                <c:pt idx="3314">
                  <c:v>1278.26648644434</c:v>
                </c:pt>
                <c:pt idx="3315">
                  <c:v>2273.3125032172402</c:v>
                </c:pt>
                <c:pt idx="3316">
                  <c:v>1698.2091749823801</c:v>
                </c:pt>
                <c:pt idx="3317">
                  <c:v>1772.34447144504</c:v>
                </c:pt>
                <c:pt idx="3318">
                  <c:v>2049.45376313815</c:v>
                </c:pt>
                <c:pt idx="3319">
                  <c:v>10265.8499238166</c:v>
                </c:pt>
                <c:pt idx="3320">
                  <c:v>1457.48915581337</c:v>
                </c:pt>
                <c:pt idx="3321">
                  <c:v>9500.9303863618206</c:v>
                </c:pt>
                <c:pt idx="3322">
                  <c:v>1874.9483656335699</c:v>
                </c:pt>
                <c:pt idx="3323">
                  <c:v>6740.7297434532502</c:v>
                </c:pt>
                <c:pt idx="3324">
                  <c:v>2363.7668131422301</c:v>
                </c:pt>
                <c:pt idx="3325">
                  <c:v>9148.1953377236805</c:v>
                </c:pt>
                <c:pt idx="3326">
                  <c:v>10312.8927798638</c:v>
                </c:pt>
                <c:pt idx="3327">
                  <c:v>6149.8064903844497</c:v>
                </c:pt>
                <c:pt idx="3328">
                  <c:v>6430.4297348467198</c:v>
                </c:pt>
                <c:pt idx="3329">
                  <c:v>2620.82546756496</c:v>
                </c:pt>
                <c:pt idx="3330">
                  <c:v>6551.8471394498802</c:v>
                </c:pt>
                <c:pt idx="3331">
                  <c:v>5133.9400500775</c:v>
                </c:pt>
                <c:pt idx="3332">
                  <c:v>5004.0639449094097</c:v>
                </c:pt>
                <c:pt idx="3333">
                  <c:v>9055.7552489750506</c:v>
                </c:pt>
                <c:pt idx="3334">
                  <c:v>9289.2673331353999</c:v>
                </c:pt>
                <c:pt idx="3335">
                  <c:v>7781.91192691178</c:v>
                </c:pt>
                <c:pt idx="3336">
                  <c:v>5600.6081678332303</c:v>
                </c:pt>
                <c:pt idx="3337">
                  <c:v>5883.5800583279697</c:v>
                </c:pt>
                <c:pt idx="3338">
                  <c:v>11650.2339542298</c:v>
                </c:pt>
                <c:pt idx="3339">
                  <c:v>9370.4089592593791</c:v>
                </c:pt>
                <c:pt idx="3340">
                  <c:v>5722.7749785185297</c:v>
                </c:pt>
                <c:pt idx="3341">
                  <c:v>9855.4680481168798</c:v>
                </c:pt>
                <c:pt idx="3342">
                  <c:v>6539.1857263816</c:v>
                </c:pt>
                <c:pt idx="3343">
                  <c:v>5847.6288301897603</c:v>
                </c:pt>
                <c:pt idx="3344">
                  <c:v>5840.8691248634004</c:v>
                </c:pt>
                <c:pt idx="3345">
                  <c:v>2968.6623410498401</c:v>
                </c:pt>
                <c:pt idx="3346">
                  <c:v>5337.4295359998896</c:v>
                </c:pt>
                <c:pt idx="3347">
                  <c:v>6652.3912096895601</c:v>
                </c:pt>
                <c:pt idx="3348">
                  <c:v>7317.2269165920397</c:v>
                </c:pt>
                <c:pt idx="3349">
                  <c:v>5102.5493615514197</c:v>
                </c:pt>
                <c:pt idx="3350">
                  <c:v>6115.7982261667903</c:v>
                </c:pt>
                <c:pt idx="3351">
                  <c:v>9544.6001295157894</c:v>
                </c:pt>
                <c:pt idx="3352">
                  <c:v>2896.9987243442602</c:v>
                </c:pt>
                <c:pt idx="3353">
                  <c:v>7855.82557401742</c:v>
                </c:pt>
                <c:pt idx="3354">
                  <c:v>2273.36084416623</c:v>
                </c:pt>
                <c:pt idx="3355">
                  <c:v>9071.2571190252293</c:v>
                </c:pt>
                <c:pt idx="3356">
                  <c:v>2030.0484131527101</c:v>
                </c:pt>
                <c:pt idx="3357">
                  <c:v>6289.7584483028904</c:v>
                </c:pt>
                <c:pt idx="3358">
                  <c:v>5032.2304008663205</c:v>
                </c:pt>
                <c:pt idx="3359">
                  <c:v>8839.5161904421893</c:v>
                </c:pt>
                <c:pt idx="3360">
                  <c:v>9400.9557598146694</c:v>
                </c:pt>
                <c:pt idx="3361">
                  <c:v>8699.7009353489393</c:v>
                </c:pt>
                <c:pt idx="3362">
                  <c:v>5821.9209881097704</c:v>
                </c:pt>
                <c:pt idx="3363">
                  <c:v>2134.3248224855702</c:v>
                </c:pt>
                <c:pt idx="3364">
                  <c:v>9296.7445594497603</c:v>
                </c:pt>
                <c:pt idx="3365">
                  <c:v>5206.2446833054</c:v>
                </c:pt>
                <c:pt idx="3366">
                  <c:v>8442.4442776778596</c:v>
                </c:pt>
                <c:pt idx="3367">
                  <c:v>8264.9515317054102</c:v>
                </c:pt>
                <c:pt idx="3368">
                  <c:v>5945.2308969811702</c:v>
                </c:pt>
                <c:pt idx="3369">
                  <c:v>8556.9780875425895</c:v>
                </c:pt>
                <c:pt idx="3370">
                  <c:v>12551.9821064592</c:v>
                </c:pt>
                <c:pt idx="3371">
                  <c:v>6410.7893610327101</c:v>
                </c:pt>
                <c:pt idx="3372">
                  <c:v>4084.6857621046402</c:v>
                </c:pt>
                <c:pt idx="3373">
                  <c:v>9550.1155092087993</c:v>
                </c:pt>
                <c:pt idx="3374">
                  <c:v>5577.3917183173999</c:v>
                </c:pt>
                <c:pt idx="3375">
                  <c:v>4009.0471470914499</c:v>
                </c:pt>
                <c:pt idx="3376">
                  <c:v>1480.2317972846399</c:v>
                </c:pt>
                <c:pt idx="3377">
                  <c:v>7800.5677761687402</c:v>
                </c:pt>
                <c:pt idx="3378">
                  <c:v>8124.1609441115197</c:v>
                </c:pt>
                <c:pt idx="3379">
                  <c:v>2449.0708633102299</c:v>
                </c:pt>
                <c:pt idx="3380">
                  <c:v>5534.3192061539303</c:v>
                </c:pt>
                <c:pt idx="3381">
                  <c:v>3521.17170332858</c:v>
                </c:pt>
                <c:pt idx="3382">
                  <c:v>10511.001693100699</c:v>
                </c:pt>
                <c:pt idx="3383">
                  <c:v>8945.5943439267503</c:v>
                </c:pt>
                <c:pt idx="3384">
                  <c:v>4706.7731751316296</c:v>
                </c:pt>
                <c:pt idx="3385">
                  <c:v>5906.7161819871199</c:v>
                </c:pt>
                <c:pt idx="3386">
                  <c:v>9411.2358967848904</c:v>
                </c:pt>
                <c:pt idx="3387">
                  <c:v>4190.1179662059303</c:v>
                </c:pt>
                <c:pt idx="3388">
                  <c:v>3605.3193089061401</c:v>
                </c:pt>
                <c:pt idx="3389">
                  <c:v>5534.67415182474</c:v>
                </c:pt>
                <c:pt idx="3390">
                  <c:v>8797.3900395033597</c:v>
                </c:pt>
                <c:pt idx="3391">
                  <c:v>1719.3804259967701</c:v>
                </c:pt>
                <c:pt idx="3392">
                  <c:v>8385.5227189039106</c:v>
                </c:pt>
                <c:pt idx="3393">
                  <c:v>5561.6621593776799</c:v>
                </c:pt>
                <c:pt idx="3394">
                  <c:v>6613.9880659484797</c:v>
                </c:pt>
                <c:pt idx="3395">
                  <c:v>2227.5757394856601</c:v>
                </c:pt>
                <c:pt idx="3396">
                  <c:v>9133.0036267306605</c:v>
                </c:pt>
                <c:pt idx="3397">
                  <c:v>2425.0069992359399</c:v>
                </c:pt>
                <c:pt idx="3398">
                  <c:v>2622.4110165994298</c:v>
                </c:pt>
                <c:pt idx="3399">
                  <c:v>6282.5799353201801</c:v>
                </c:pt>
                <c:pt idx="3400">
                  <c:v>10634.6852234947</c:v>
                </c:pt>
                <c:pt idx="3401">
                  <c:v>5409.3829050407703</c:v>
                </c:pt>
                <c:pt idx="3402">
                  <c:v>2273.3125032172402</c:v>
                </c:pt>
                <c:pt idx="3403">
                  <c:v>3617.0873346644598</c:v>
                </c:pt>
                <c:pt idx="3404">
                  <c:v>2386.2264990418798</c:v>
                </c:pt>
                <c:pt idx="3405">
                  <c:v>7421.8478745132497</c:v>
                </c:pt>
                <c:pt idx="3406">
                  <c:v>5829.8700757325796</c:v>
                </c:pt>
                <c:pt idx="3407">
                  <c:v>8431.8899626694492</c:v>
                </c:pt>
                <c:pt idx="3408">
                  <c:v>5724.2527198707103</c:v>
                </c:pt>
                <c:pt idx="3409">
                  <c:v>1974.98121414348</c:v>
                </c:pt>
                <c:pt idx="3410">
                  <c:v>7758.9522036972103</c:v>
                </c:pt>
                <c:pt idx="3411">
                  <c:v>6840.0438118878401</c:v>
                </c:pt>
                <c:pt idx="3412">
                  <c:v>5595.9531086104898</c:v>
                </c:pt>
                <c:pt idx="3413">
                  <c:v>12494.5058982339</c:v>
                </c:pt>
                <c:pt idx="3414">
                  <c:v>5722.3868044917399</c:v>
                </c:pt>
                <c:pt idx="3415">
                  <c:v>3052.1347133767499</c:v>
                </c:pt>
                <c:pt idx="3416">
                  <c:v>1876.02745214577</c:v>
                </c:pt>
                <c:pt idx="3417">
                  <c:v>4350.0901630629196</c:v>
                </c:pt>
                <c:pt idx="3418">
                  <c:v>12093.516134711799</c:v>
                </c:pt>
                <c:pt idx="3419">
                  <c:v>5107.5601250519103</c:v>
                </c:pt>
                <c:pt idx="3420">
                  <c:v>8024.6934486012397</c:v>
                </c:pt>
                <c:pt idx="3421">
                  <c:v>1276.2830741904199</c:v>
                </c:pt>
                <c:pt idx="3422">
                  <c:v>5864.3076915349502</c:v>
                </c:pt>
                <c:pt idx="3423">
                  <c:v>7395.0919954870496</c:v>
                </c:pt>
                <c:pt idx="3424">
                  <c:v>3987.3427089122902</c:v>
                </c:pt>
                <c:pt idx="3425">
                  <c:v>9062.8663145874798</c:v>
                </c:pt>
                <c:pt idx="3426">
                  <c:v>10813.118257039199</c:v>
                </c:pt>
                <c:pt idx="3427">
                  <c:v>6574.3722251353402</c:v>
                </c:pt>
                <c:pt idx="3428">
                  <c:v>5574.2845034006104</c:v>
                </c:pt>
                <c:pt idx="3429">
                  <c:v>1786.28847715041</c:v>
                </c:pt>
                <c:pt idx="3430">
                  <c:v>2050.8400811685801</c:v>
                </c:pt>
                <c:pt idx="3431">
                  <c:v>6106.50150896378</c:v>
                </c:pt>
                <c:pt idx="3432">
                  <c:v>6003.4865483432704</c:v>
                </c:pt>
                <c:pt idx="3433">
                  <c:v>11200.5941185262</c:v>
                </c:pt>
                <c:pt idx="3434">
                  <c:v>8022.7682498668501</c:v>
                </c:pt>
                <c:pt idx="3435">
                  <c:v>3787.2500269677098</c:v>
                </c:pt>
                <c:pt idx="3436">
                  <c:v>9175.5360798175898</c:v>
                </c:pt>
                <c:pt idx="3437">
                  <c:v>10322.6935741659</c:v>
                </c:pt>
                <c:pt idx="3438">
                  <c:v>5011.4919851106097</c:v>
                </c:pt>
                <c:pt idx="3439">
                  <c:v>11653.5979451072</c:v>
                </c:pt>
                <c:pt idx="3440">
                  <c:v>12233.4335983037</c:v>
                </c:pt>
                <c:pt idx="3441">
                  <c:v>8104.5898933247399</c:v>
                </c:pt>
                <c:pt idx="3442">
                  <c:v>2199.4411931353102</c:v>
                </c:pt>
                <c:pt idx="3443">
                  <c:v>1411.99454157951</c:v>
                </c:pt>
                <c:pt idx="3444">
                  <c:v>4663.6308611597397</c:v>
                </c:pt>
                <c:pt idx="3445">
                  <c:v>7105.0923792122803</c:v>
                </c:pt>
                <c:pt idx="3446">
                  <c:v>1756.0643227103601</c:v>
                </c:pt>
                <c:pt idx="3447">
                  <c:v>2015.6312102499101</c:v>
                </c:pt>
                <c:pt idx="3448">
                  <c:v>9852.7030174583306</c:v>
                </c:pt>
                <c:pt idx="3449">
                  <c:v>8562.3944529359505</c:v>
                </c:pt>
                <c:pt idx="3450">
                  <c:v>5240.8271948449301</c:v>
                </c:pt>
                <c:pt idx="3451">
                  <c:v>12832.5993072239</c:v>
                </c:pt>
                <c:pt idx="3452">
                  <c:v>9098.8173026983495</c:v>
                </c:pt>
                <c:pt idx="3453">
                  <c:v>2127.8447258077199</c:v>
                </c:pt>
                <c:pt idx="3454">
                  <c:v>9532.8118543772598</c:v>
                </c:pt>
                <c:pt idx="3455">
                  <c:v>3519.8514415412801</c:v>
                </c:pt>
                <c:pt idx="3456">
                  <c:v>4989.4072283405903</c:v>
                </c:pt>
                <c:pt idx="3457">
                  <c:v>10331.887601997099</c:v>
                </c:pt>
                <c:pt idx="3458">
                  <c:v>13339.8905860093</c:v>
                </c:pt>
                <c:pt idx="3459">
                  <c:v>9142.8846315622195</c:v>
                </c:pt>
                <c:pt idx="3460">
                  <c:v>9537.9086695437709</c:v>
                </c:pt>
                <c:pt idx="3461">
                  <c:v>9984.8353457101894</c:v>
                </c:pt>
                <c:pt idx="3462">
                  <c:v>7406.4668094892404</c:v>
                </c:pt>
                <c:pt idx="3463">
                  <c:v>2503.0401565324601</c:v>
                </c:pt>
                <c:pt idx="3464">
                  <c:v>4988.5620822600204</c:v>
                </c:pt>
                <c:pt idx="3465">
                  <c:v>6089.9474493159296</c:v>
                </c:pt>
                <c:pt idx="3466">
                  <c:v>8753.5914631566702</c:v>
                </c:pt>
                <c:pt idx="3467">
                  <c:v>3145.8079128521999</c:v>
                </c:pt>
                <c:pt idx="3468">
                  <c:v>2128.0050929904901</c:v>
                </c:pt>
                <c:pt idx="3469">
                  <c:v>10493.9423638359</c:v>
                </c:pt>
                <c:pt idx="3470">
                  <c:v>2172.70460087122</c:v>
                </c:pt>
                <c:pt idx="3471">
                  <c:v>10177.149300130201</c:v>
                </c:pt>
                <c:pt idx="3472">
                  <c:v>5898.4656208675297</c:v>
                </c:pt>
                <c:pt idx="3473">
                  <c:v>3698.0418430916302</c:v>
                </c:pt>
                <c:pt idx="3474">
                  <c:v>8158.9316362508598</c:v>
                </c:pt>
                <c:pt idx="3475">
                  <c:v>1837.7159753011099</c:v>
                </c:pt>
                <c:pt idx="3476">
                  <c:v>7872.58512523848</c:v>
                </c:pt>
                <c:pt idx="3477">
                  <c:v>5252.7616117001899</c:v>
                </c:pt>
                <c:pt idx="3478">
                  <c:v>5592.6832807473902</c:v>
                </c:pt>
                <c:pt idx="3479">
                  <c:v>12016.7432485877</c:v>
                </c:pt>
                <c:pt idx="3480">
                  <c:v>2336.85174105646</c:v>
                </c:pt>
                <c:pt idx="3481">
                  <c:v>11308.1176471567</c:v>
                </c:pt>
                <c:pt idx="3482">
                  <c:v>12137.603454690099</c:v>
                </c:pt>
                <c:pt idx="3483">
                  <c:v>9725.7856012350494</c:v>
                </c:pt>
                <c:pt idx="3484">
                  <c:v>3100.04952208741</c:v>
                </c:pt>
                <c:pt idx="3485">
                  <c:v>5114.0009830528898</c:v>
                </c:pt>
                <c:pt idx="3486">
                  <c:v>4784.7799118070598</c:v>
                </c:pt>
                <c:pt idx="3487">
                  <c:v>10057.240128491299</c:v>
                </c:pt>
                <c:pt idx="3488">
                  <c:v>10793.936876035699</c:v>
                </c:pt>
                <c:pt idx="3489">
                  <c:v>5359.5903392600503</c:v>
                </c:pt>
                <c:pt idx="3490">
                  <c:v>6076.0038069855</c:v>
                </c:pt>
                <c:pt idx="3491">
                  <c:v>9078.1780545686706</c:v>
                </c:pt>
                <c:pt idx="3492">
                  <c:v>5565.0797555972904</c:v>
                </c:pt>
                <c:pt idx="3493">
                  <c:v>3529.29627671043</c:v>
                </c:pt>
                <c:pt idx="3494">
                  <c:v>2450.7637234764202</c:v>
                </c:pt>
                <c:pt idx="3495">
                  <c:v>2543.13756074614</c:v>
                </c:pt>
                <c:pt idx="3496">
                  <c:v>2293.9499112460599</c:v>
                </c:pt>
                <c:pt idx="3497">
                  <c:v>5963.1954716154596</c:v>
                </c:pt>
                <c:pt idx="3498">
                  <c:v>3052.1347133767499</c:v>
                </c:pt>
                <c:pt idx="3499">
                  <c:v>9329.7051097248404</c:v>
                </c:pt>
                <c:pt idx="3500">
                  <c:v>3701.5899243510198</c:v>
                </c:pt>
                <c:pt idx="3501">
                  <c:v>6685.1201347828801</c:v>
                </c:pt>
                <c:pt idx="3502">
                  <c:v>9286.5725764631006</c:v>
                </c:pt>
                <c:pt idx="3503">
                  <c:v>1932.1873161490601</c:v>
                </c:pt>
                <c:pt idx="3504">
                  <c:v>7108.4596545367704</c:v>
                </c:pt>
                <c:pt idx="3505">
                  <c:v>9035.6401970714196</c:v>
                </c:pt>
                <c:pt idx="3506">
                  <c:v>9552.7128941552292</c:v>
                </c:pt>
                <c:pt idx="3507">
                  <c:v>5562.2701382209798</c:v>
                </c:pt>
                <c:pt idx="3508">
                  <c:v>6166.3423330630803</c:v>
                </c:pt>
                <c:pt idx="3509">
                  <c:v>7396.73893972732</c:v>
                </c:pt>
                <c:pt idx="3510">
                  <c:v>9650.4096748720003</c:v>
                </c:pt>
                <c:pt idx="3511">
                  <c:v>8106.0795534364997</c:v>
                </c:pt>
                <c:pt idx="3512">
                  <c:v>5043.1632079410501</c:v>
                </c:pt>
                <c:pt idx="3513">
                  <c:v>1875.49445951245</c:v>
                </c:pt>
                <c:pt idx="3514">
                  <c:v>11428.7886350753</c:v>
                </c:pt>
                <c:pt idx="3515">
                  <c:v>7608.0477138576798</c:v>
                </c:pt>
                <c:pt idx="3516">
                  <c:v>4454.2979215719697</c:v>
                </c:pt>
                <c:pt idx="3517">
                  <c:v>5204.4064338276703</c:v>
                </c:pt>
                <c:pt idx="3518">
                  <c:v>7704.6751752641103</c:v>
                </c:pt>
                <c:pt idx="3519">
                  <c:v>5153.9890896444404</c:v>
                </c:pt>
                <c:pt idx="3520">
                  <c:v>6460.44439222235</c:v>
                </c:pt>
                <c:pt idx="3521">
                  <c:v>1835.3486120125201</c:v>
                </c:pt>
                <c:pt idx="3522">
                  <c:v>2430.3794785151699</c:v>
                </c:pt>
                <c:pt idx="3523">
                  <c:v>4357.8663720142404</c:v>
                </c:pt>
                <c:pt idx="3524">
                  <c:v>2068.4148443856502</c:v>
                </c:pt>
                <c:pt idx="3525">
                  <c:v>4782.5615826747098</c:v>
                </c:pt>
                <c:pt idx="3526">
                  <c:v>4440.3398385282899</c:v>
                </c:pt>
                <c:pt idx="3527">
                  <c:v>5650.3106353609901</c:v>
                </c:pt>
                <c:pt idx="3528">
                  <c:v>9446.5070100916</c:v>
                </c:pt>
                <c:pt idx="3529">
                  <c:v>8665.8840653108691</c:v>
                </c:pt>
                <c:pt idx="3530">
                  <c:v>11222.853345933099</c:v>
                </c:pt>
                <c:pt idx="3531">
                  <c:v>8794.1342527439101</c:v>
                </c:pt>
                <c:pt idx="3532">
                  <c:v>8273.2297139718303</c:v>
                </c:pt>
                <c:pt idx="3533">
                  <c:v>8541.3888591682899</c:v>
                </c:pt>
                <c:pt idx="3534">
                  <c:v>2435.63453870899</c:v>
                </c:pt>
                <c:pt idx="3535">
                  <c:v>2222.9585052855</c:v>
                </c:pt>
                <c:pt idx="3536">
                  <c:v>7853.8163638809501</c:v>
                </c:pt>
                <c:pt idx="3537">
                  <c:v>5894.4736855210303</c:v>
                </c:pt>
                <c:pt idx="3538">
                  <c:v>4927.9379561937103</c:v>
                </c:pt>
                <c:pt idx="3539">
                  <c:v>2062.9869146239698</c:v>
                </c:pt>
                <c:pt idx="3540">
                  <c:v>5585.1073836841297</c:v>
                </c:pt>
                <c:pt idx="3541">
                  <c:v>8340.2275885667805</c:v>
                </c:pt>
                <c:pt idx="3542">
                  <c:v>2424.51395488855</c:v>
                </c:pt>
                <c:pt idx="3543">
                  <c:v>5751.5345388212199</c:v>
                </c:pt>
                <c:pt idx="3544">
                  <c:v>5231.0715144978503</c:v>
                </c:pt>
                <c:pt idx="3545">
                  <c:v>5958.4219400189004</c:v>
                </c:pt>
                <c:pt idx="3546">
                  <c:v>5879.8024064268902</c:v>
                </c:pt>
                <c:pt idx="3547">
                  <c:v>6512.4550780582404</c:v>
                </c:pt>
                <c:pt idx="3548">
                  <c:v>8602.3286818058405</c:v>
                </c:pt>
                <c:pt idx="3549">
                  <c:v>11902.629110095</c:v>
                </c:pt>
                <c:pt idx="3550">
                  <c:v>1601.53762318124</c:v>
                </c:pt>
                <c:pt idx="3551">
                  <c:v>4265.2615875797101</c:v>
                </c:pt>
                <c:pt idx="3552">
                  <c:v>7781.1552893969201</c:v>
                </c:pt>
                <c:pt idx="3553">
                  <c:v>8686.9807601582906</c:v>
                </c:pt>
                <c:pt idx="3554">
                  <c:v>11922.8550881466</c:v>
                </c:pt>
                <c:pt idx="3555">
                  <c:v>6316.1395211375702</c:v>
                </c:pt>
                <c:pt idx="3556">
                  <c:v>5577.56482103081</c:v>
                </c:pt>
                <c:pt idx="3557">
                  <c:v>7413.8744551401496</c:v>
                </c:pt>
                <c:pt idx="3558">
                  <c:v>5039.8872455376304</c:v>
                </c:pt>
                <c:pt idx="3559">
                  <c:v>5713.0192314936803</c:v>
                </c:pt>
                <c:pt idx="3560">
                  <c:v>8860.7905471821505</c:v>
                </c:pt>
                <c:pt idx="3561">
                  <c:v>8279.7964884863504</c:v>
                </c:pt>
                <c:pt idx="3562">
                  <c:v>3127.3075635188902</c:v>
                </c:pt>
                <c:pt idx="3563">
                  <c:v>1613.7920918684299</c:v>
                </c:pt>
                <c:pt idx="3564">
                  <c:v>9999.58641503123</c:v>
                </c:pt>
                <c:pt idx="3565">
                  <c:v>2030.0484131527101</c:v>
                </c:pt>
                <c:pt idx="3566">
                  <c:v>7376.7636713853299</c:v>
                </c:pt>
                <c:pt idx="3567">
                  <c:v>9151.7641043304502</c:v>
                </c:pt>
                <c:pt idx="3568">
                  <c:v>6740.7297434532502</c:v>
                </c:pt>
                <c:pt idx="3569">
                  <c:v>10828.4637444408</c:v>
                </c:pt>
                <c:pt idx="3570">
                  <c:v>6554.4934972791098</c:v>
                </c:pt>
                <c:pt idx="3571">
                  <c:v>2852.3983645856501</c:v>
                </c:pt>
                <c:pt idx="3572">
                  <c:v>2174.7950549270299</c:v>
                </c:pt>
                <c:pt idx="3573">
                  <c:v>4029.4576706418402</c:v>
                </c:pt>
                <c:pt idx="3574">
                  <c:v>4925.2533176511797</c:v>
                </c:pt>
                <c:pt idx="3575">
                  <c:v>3405.0177239309701</c:v>
                </c:pt>
                <c:pt idx="3576">
                  <c:v>5108.22818985505</c:v>
                </c:pt>
                <c:pt idx="3577">
                  <c:v>8029.38206418139</c:v>
                </c:pt>
                <c:pt idx="3578">
                  <c:v>5123.1758499539501</c:v>
                </c:pt>
                <c:pt idx="3579">
                  <c:v>5972.2538898083903</c:v>
                </c:pt>
                <c:pt idx="3580">
                  <c:v>3753.2038062715901</c:v>
                </c:pt>
                <c:pt idx="3581">
                  <c:v>9487.9962382429894</c:v>
                </c:pt>
                <c:pt idx="3582">
                  <c:v>3184.8060402395899</c:v>
                </c:pt>
                <c:pt idx="3583">
                  <c:v>9145.3537887761104</c:v>
                </c:pt>
                <c:pt idx="3584">
                  <c:v>12399.377738073499</c:v>
                </c:pt>
                <c:pt idx="3585">
                  <c:v>2588.1564711777301</c:v>
                </c:pt>
                <c:pt idx="3586">
                  <c:v>5588.5621574360803</c:v>
                </c:pt>
                <c:pt idx="3587">
                  <c:v>3166.6073914051999</c:v>
                </c:pt>
                <c:pt idx="3588">
                  <c:v>9813.7272487742393</c:v>
                </c:pt>
                <c:pt idx="3589">
                  <c:v>2607.5675612068299</c:v>
                </c:pt>
                <c:pt idx="3590">
                  <c:v>1726.66852933052</c:v>
                </c:pt>
                <c:pt idx="3591">
                  <c:v>5220.5318885994102</c:v>
                </c:pt>
                <c:pt idx="3592">
                  <c:v>6555.6361196580801</c:v>
                </c:pt>
                <c:pt idx="3593">
                  <c:v>9491.1032562047694</c:v>
                </c:pt>
                <c:pt idx="3594">
                  <c:v>5876.6579900962797</c:v>
                </c:pt>
                <c:pt idx="3595">
                  <c:v>6039.27178569027</c:v>
                </c:pt>
                <c:pt idx="3596">
                  <c:v>5152.2146433647604</c:v>
                </c:pt>
                <c:pt idx="3597">
                  <c:v>5444.0889199816602</c:v>
                </c:pt>
                <c:pt idx="3598">
                  <c:v>2048.19633745489</c:v>
                </c:pt>
                <c:pt idx="3599">
                  <c:v>5975.7541715147099</c:v>
                </c:pt>
                <c:pt idx="3600">
                  <c:v>5471.0400836238196</c:v>
                </c:pt>
                <c:pt idx="3601">
                  <c:v>9057.2977182053801</c:v>
                </c:pt>
                <c:pt idx="3602">
                  <c:v>13323.752588385199</c:v>
                </c:pt>
                <c:pt idx="3603">
                  <c:v>8632.6408098042593</c:v>
                </c:pt>
                <c:pt idx="3604">
                  <c:v>2315.0134357029201</c:v>
                </c:pt>
                <c:pt idx="3605">
                  <c:v>13212.862805801</c:v>
                </c:pt>
                <c:pt idx="3606">
                  <c:v>12303.988863020701</c:v>
                </c:pt>
                <c:pt idx="3607">
                  <c:v>6606.0542724403804</c:v>
                </c:pt>
                <c:pt idx="3608">
                  <c:v>3013.31414056417</c:v>
                </c:pt>
                <c:pt idx="3609">
                  <c:v>4996.8977751201401</c:v>
                </c:pt>
                <c:pt idx="3610">
                  <c:v>2074.0082272232298</c:v>
                </c:pt>
                <c:pt idx="3611">
                  <c:v>8837.4452253159598</c:v>
                </c:pt>
                <c:pt idx="3612">
                  <c:v>4021.5579883624</c:v>
                </c:pt>
                <c:pt idx="3613">
                  <c:v>3893.5628416272998</c:v>
                </c:pt>
                <c:pt idx="3614">
                  <c:v>10108.9649895111</c:v>
                </c:pt>
                <c:pt idx="3615">
                  <c:v>5834.6989104016802</c:v>
                </c:pt>
                <c:pt idx="3616">
                  <c:v>6317.0710205702198</c:v>
                </c:pt>
                <c:pt idx="3617">
                  <c:v>5474.4881969943299</c:v>
                </c:pt>
                <c:pt idx="3618">
                  <c:v>6528.0363147723201</c:v>
                </c:pt>
                <c:pt idx="3619">
                  <c:v>10211.7138403197</c:v>
                </c:pt>
                <c:pt idx="3620">
                  <c:v>9485.4939378905692</c:v>
                </c:pt>
                <c:pt idx="3621">
                  <c:v>10615.8097261365</c:v>
                </c:pt>
                <c:pt idx="3622">
                  <c:v>6767.8861128113804</c:v>
                </c:pt>
                <c:pt idx="3623">
                  <c:v>4437.6077543797001</c:v>
                </c:pt>
                <c:pt idx="3624">
                  <c:v>5572.15530048459</c:v>
                </c:pt>
                <c:pt idx="3625">
                  <c:v>6482.1990513237697</c:v>
                </c:pt>
                <c:pt idx="3626">
                  <c:v>3256.20233588667</c:v>
                </c:pt>
                <c:pt idx="3627">
                  <c:v>4659.6690689839998</c:v>
                </c:pt>
                <c:pt idx="3628">
                  <c:v>3963.0162532283898</c:v>
                </c:pt>
                <c:pt idx="3629">
                  <c:v>6727.2969530919399</c:v>
                </c:pt>
                <c:pt idx="3630">
                  <c:v>3795.9564914869702</c:v>
                </c:pt>
                <c:pt idx="3631">
                  <c:v>12646.9090641125</c:v>
                </c:pt>
                <c:pt idx="3632">
                  <c:v>7010.3671638388896</c:v>
                </c:pt>
                <c:pt idx="3633">
                  <c:v>8159.8956536199103</c:v>
                </c:pt>
                <c:pt idx="3634">
                  <c:v>4590.09302231539</c:v>
                </c:pt>
                <c:pt idx="3635">
                  <c:v>9090.1713010506501</c:v>
                </c:pt>
                <c:pt idx="3636">
                  <c:v>9856.1188279316102</c:v>
                </c:pt>
                <c:pt idx="3637">
                  <c:v>9791.3846345900292</c:v>
                </c:pt>
                <c:pt idx="3638">
                  <c:v>5654.6195913761903</c:v>
                </c:pt>
                <c:pt idx="3639">
                  <c:v>1476.54688404277</c:v>
                </c:pt>
                <c:pt idx="3640">
                  <c:v>9371.3086855988004</c:v>
                </c:pt>
                <c:pt idx="3641">
                  <c:v>4667.2283484530099</c:v>
                </c:pt>
                <c:pt idx="3642">
                  <c:v>7664.0761429148697</c:v>
                </c:pt>
                <c:pt idx="3643">
                  <c:v>10486.663801836999</c:v>
                </c:pt>
                <c:pt idx="3644">
                  <c:v>5851.1241724761903</c:v>
                </c:pt>
                <c:pt idx="3645">
                  <c:v>1740.8772711645699</c:v>
                </c:pt>
                <c:pt idx="3646">
                  <c:v>5283.6547784897302</c:v>
                </c:pt>
                <c:pt idx="3647">
                  <c:v>5043.7432292624198</c:v>
                </c:pt>
                <c:pt idx="3648">
                  <c:v>1825.81233122871</c:v>
                </c:pt>
                <c:pt idx="3649">
                  <c:v>11446.214892584399</c:v>
                </c:pt>
                <c:pt idx="3650">
                  <c:v>10787.841742917801</c:v>
                </c:pt>
                <c:pt idx="3651">
                  <c:v>4918.7545855907902</c:v>
                </c:pt>
                <c:pt idx="3652">
                  <c:v>9660.8699692921291</c:v>
                </c:pt>
                <c:pt idx="3653">
                  <c:v>8207.91891447337</c:v>
                </c:pt>
                <c:pt idx="3654">
                  <c:v>1970.19562417921</c:v>
                </c:pt>
                <c:pt idx="3655">
                  <c:v>10102.5730326582</c:v>
                </c:pt>
                <c:pt idx="3656">
                  <c:v>5220.4041501045403</c:v>
                </c:pt>
                <c:pt idx="3657">
                  <c:v>3857.7528935883201</c:v>
                </c:pt>
                <c:pt idx="3658">
                  <c:v>6716.60854485051</c:v>
                </c:pt>
                <c:pt idx="3659">
                  <c:v>5335.4456373289104</c:v>
                </c:pt>
                <c:pt idx="3660">
                  <c:v>4288.7685890953198</c:v>
                </c:pt>
                <c:pt idx="3661">
                  <c:v>5199.8741954258603</c:v>
                </c:pt>
                <c:pt idx="3662">
                  <c:v>2089.7116380285102</c:v>
                </c:pt>
                <c:pt idx="3663">
                  <c:v>9036.6391940691501</c:v>
                </c:pt>
                <c:pt idx="3664">
                  <c:v>5468.54736160018</c:v>
                </c:pt>
                <c:pt idx="3665">
                  <c:v>11998.250218220301</c:v>
                </c:pt>
                <c:pt idx="3666">
                  <c:v>8470.3535071270799</c:v>
                </c:pt>
                <c:pt idx="3667">
                  <c:v>2442.0441303337898</c:v>
                </c:pt>
                <c:pt idx="3668">
                  <c:v>9898.0609123518807</c:v>
                </c:pt>
                <c:pt idx="3669">
                  <c:v>7049.8377755103002</c:v>
                </c:pt>
                <c:pt idx="3670">
                  <c:v>8232.7437331109195</c:v>
                </c:pt>
                <c:pt idx="3671">
                  <c:v>3960.1913840329298</c:v>
                </c:pt>
                <c:pt idx="3672">
                  <c:v>1942.2206988947</c:v>
                </c:pt>
                <c:pt idx="3673">
                  <c:v>2944.6431708919499</c:v>
                </c:pt>
                <c:pt idx="3674">
                  <c:v>6971.8726342257396</c:v>
                </c:pt>
                <c:pt idx="3675">
                  <c:v>11993.1887467818</c:v>
                </c:pt>
                <c:pt idx="3676">
                  <c:v>2921.4401572635102</c:v>
                </c:pt>
                <c:pt idx="3677">
                  <c:v>6507.5564497348896</c:v>
                </c:pt>
                <c:pt idx="3678">
                  <c:v>5060.5522405765196</c:v>
                </c:pt>
                <c:pt idx="3679">
                  <c:v>5677.52649416029</c:v>
                </c:pt>
                <c:pt idx="3680">
                  <c:v>5860.4554723048004</c:v>
                </c:pt>
                <c:pt idx="3681">
                  <c:v>6944.1247052629697</c:v>
                </c:pt>
                <c:pt idx="3682">
                  <c:v>12930.741091375299</c:v>
                </c:pt>
                <c:pt idx="3683">
                  <c:v>9194.2329023150796</c:v>
                </c:pt>
                <c:pt idx="3684">
                  <c:v>4236.7097700452596</c:v>
                </c:pt>
                <c:pt idx="3685">
                  <c:v>9151.7641043304502</c:v>
                </c:pt>
                <c:pt idx="3686">
                  <c:v>4609.37230683711</c:v>
                </c:pt>
                <c:pt idx="3687">
                  <c:v>2064.1213261780399</c:v>
                </c:pt>
                <c:pt idx="3688">
                  <c:v>9377.4741951465203</c:v>
                </c:pt>
                <c:pt idx="3689">
                  <c:v>1530.5708089913601</c:v>
                </c:pt>
                <c:pt idx="3690">
                  <c:v>4562.44402633151</c:v>
                </c:pt>
                <c:pt idx="3691">
                  <c:v>1592.9182359101201</c:v>
                </c:pt>
                <c:pt idx="3692">
                  <c:v>5651.1632711707398</c:v>
                </c:pt>
                <c:pt idx="3693">
                  <c:v>12494.5058982339</c:v>
                </c:pt>
                <c:pt idx="3694">
                  <c:v>12588.1229119322</c:v>
                </c:pt>
                <c:pt idx="3695">
                  <c:v>5689.0672166194599</c:v>
                </c:pt>
                <c:pt idx="3696">
                  <c:v>3045.1382463109298</c:v>
                </c:pt>
                <c:pt idx="3697">
                  <c:v>10823.691802388101</c:v>
                </c:pt>
                <c:pt idx="3698">
                  <c:v>5240.0349729427098</c:v>
                </c:pt>
                <c:pt idx="3699">
                  <c:v>2275.8277485571998</c:v>
                </c:pt>
                <c:pt idx="3700">
                  <c:v>4109.9938591636201</c:v>
                </c:pt>
                <c:pt idx="3701">
                  <c:v>5240.0349729427098</c:v>
                </c:pt>
                <c:pt idx="3702">
                  <c:v>9532.8118543772598</c:v>
                </c:pt>
                <c:pt idx="3703">
                  <c:v>5772.6511322988799</c:v>
                </c:pt>
                <c:pt idx="3704">
                  <c:v>2496.14627960812</c:v>
                </c:pt>
                <c:pt idx="3705">
                  <c:v>12144.9489199739</c:v>
                </c:pt>
                <c:pt idx="3706">
                  <c:v>4520.9426586649197</c:v>
                </c:pt>
                <c:pt idx="3707">
                  <c:v>13003.840166030801</c:v>
                </c:pt>
                <c:pt idx="3708">
                  <c:v>6225.7842638842603</c:v>
                </c:pt>
                <c:pt idx="3709">
                  <c:v>2412.9480578411299</c:v>
                </c:pt>
                <c:pt idx="3710">
                  <c:v>9377.4741951465203</c:v>
                </c:pt>
                <c:pt idx="3711">
                  <c:v>9562.6220715606996</c:v>
                </c:pt>
                <c:pt idx="3712">
                  <c:v>1457.48915581337</c:v>
                </c:pt>
                <c:pt idx="3713">
                  <c:v>9429.2981106008992</c:v>
                </c:pt>
                <c:pt idx="3714">
                  <c:v>8682.5414686423392</c:v>
                </c:pt>
                <c:pt idx="3715">
                  <c:v>5831.4156861356196</c:v>
                </c:pt>
                <c:pt idx="3716">
                  <c:v>9860.8455823947497</c:v>
                </c:pt>
                <c:pt idx="3717">
                  <c:v>8935.2399449980694</c:v>
                </c:pt>
                <c:pt idx="3718">
                  <c:v>5523.2548712708303</c:v>
                </c:pt>
                <c:pt idx="3719">
                  <c:v>5321.0980044160297</c:v>
                </c:pt>
                <c:pt idx="3720">
                  <c:v>4680.8394223023997</c:v>
                </c:pt>
                <c:pt idx="3721">
                  <c:v>2271.0344051390098</c:v>
                </c:pt>
                <c:pt idx="3722">
                  <c:v>9479.9635674273904</c:v>
                </c:pt>
                <c:pt idx="3723">
                  <c:v>11900.5798375011</c:v>
                </c:pt>
                <c:pt idx="3724">
                  <c:v>2109.2293662317102</c:v>
                </c:pt>
                <c:pt idx="3725">
                  <c:v>5301.2895856634595</c:v>
                </c:pt>
                <c:pt idx="3726">
                  <c:v>5181.0892398504202</c:v>
                </c:pt>
                <c:pt idx="3727">
                  <c:v>1410.11697074882</c:v>
                </c:pt>
                <c:pt idx="3728">
                  <c:v>2075.1605113199198</c:v>
                </c:pt>
                <c:pt idx="3729">
                  <c:v>5441.8440606987497</c:v>
                </c:pt>
                <c:pt idx="3730">
                  <c:v>11993.1887467818</c:v>
                </c:pt>
                <c:pt idx="3731">
                  <c:v>9105.1313453149305</c:v>
                </c:pt>
                <c:pt idx="3732">
                  <c:v>5994.0294719426101</c:v>
                </c:pt>
                <c:pt idx="3733">
                  <c:v>1497.3512258753401</c:v>
                </c:pt>
                <c:pt idx="3734">
                  <c:v>1469.96899098791</c:v>
                </c:pt>
                <c:pt idx="3735">
                  <c:v>5260.1691533388002</c:v>
                </c:pt>
                <c:pt idx="3736">
                  <c:v>6453.5084110038997</c:v>
                </c:pt>
                <c:pt idx="3737">
                  <c:v>9216.7298483821105</c:v>
                </c:pt>
                <c:pt idx="3738">
                  <c:v>10481.638688736501</c:v>
                </c:pt>
                <c:pt idx="3739">
                  <c:v>7370.3320892834799</c:v>
                </c:pt>
                <c:pt idx="3740">
                  <c:v>11739.797777502999</c:v>
                </c:pt>
                <c:pt idx="3741">
                  <c:v>1442.84982510431</c:v>
                </c:pt>
                <c:pt idx="3742">
                  <c:v>2114.0762963607499</c:v>
                </c:pt>
                <c:pt idx="3743">
                  <c:v>5150.76520966508</c:v>
                </c:pt>
                <c:pt idx="3744">
                  <c:v>1830.0756892263</c:v>
                </c:pt>
                <c:pt idx="3745">
                  <c:v>8081.8504483407496</c:v>
                </c:pt>
                <c:pt idx="3746">
                  <c:v>5939.4302820226603</c:v>
                </c:pt>
                <c:pt idx="3747">
                  <c:v>5604.02334686633</c:v>
                </c:pt>
                <c:pt idx="3748">
                  <c:v>6453.5084110038997</c:v>
                </c:pt>
                <c:pt idx="3749">
                  <c:v>5794.3951514189102</c:v>
                </c:pt>
                <c:pt idx="3750">
                  <c:v>2143.5588614768199</c:v>
                </c:pt>
                <c:pt idx="3751">
                  <c:v>6076.9953664733403</c:v>
                </c:pt>
                <c:pt idx="3752">
                  <c:v>5208.3624619944303</c:v>
                </c:pt>
                <c:pt idx="3753">
                  <c:v>1422.73332056394</c:v>
                </c:pt>
                <c:pt idx="3754">
                  <c:v>9178.72820739903</c:v>
                </c:pt>
                <c:pt idx="3755">
                  <c:v>1466.6749971429001</c:v>
                </c:pt>
                <c:pt idx="3756">
                  <c:v>10036.4400795687</c:v>
                </c:pt>
                <c:pt idx="3757">
                  <c:v>11278.522143701901</c:v>
                </c:pt>
                <c:pt idx="3758">
                  <c:v>6892.3212633765097</c:v>
                </c:pt>
                <c:pt idx="3759">
                  <c:v>6427.7181169379901</c:v>
                </c:pt>
                <c:pt idx="3760">
                  <c:v>5323.0674330942102</c:v>
                </c:pt>
                <c:pt idx="3761">
                  <c:v>2589.4913814331899</c:v>
                </c:pt>
                <c:pt idx="3762">
                  <c:v>10302.807513772799</c:v>
                </c:pt>
                <c:pt idx="3763">
                  <c:v>5861.8615468418602</c:v>
                </c:pt>
                <c:pt idx="3764">
                  <c:v>2787.30244698859</c:v>
                </c:pt>
                <c:pt idx="3765">
                  <c:v>5469.6334248078001</c:v>
                </c:pt>
                <c:pt idx="3766">
                  <c:v>8347.9184889329808</c:v>
                </c:pt>
                <c:pt idx="3767">
                  <c:v>5430.1167121273802</c:v>
                </c:pt>
                <c:pt idx="3768">
                  <c:v>3755.02218901069</c:v>
                </c:pt>
                <c:pt idx="3769">
                  <c:v>7359.1620819264899</c:v>
                </c:pt>
                <c:pt idx="3770">
                  <c:v>12804.1956579577</c:v>
                </c:pt>
                <c:pt idx="3771">
                  <c:v>9194.2329023150796</c:v>
                </c:pt>
                <c:pt idx="3772">
                  <c:v>2471.82630131514</c:v>
                </c:pt>
                <c:pt idx="3773">
                  <c:v>2315.0134357029201</c:v>
                </c:pt>
                <c:pt idx="3774">
                  <c:v>5705.1252131096999</c:v>
                </c:pt>
                <c:pt idx="3775">
                  <c:v>5548.2349701544699</c:v>
                </c:pt>
                <c:pt idx="3776">
                  <c:v>3567.8380236446601</c:v>
                </c:pt>
                <c:pt idx="3777">
                  <c:v>5826.5127736969098</c:v>
                </c:pt>
                <c:pt idx="3778">
                  <c:v>5345.5617442948796</c:v>
                </c:pt>
                <c:pt idx="3779">
                  <c:v>1436.8279939702099</c:v>
                </c:pt>
                <c:pt idx="3780">
                  <c:v>9090.4698713204107</c:v>
                </c:pt>
                <c:pt idx="3781">
                  <c:v>12736.649411476699</c:v>
                </c:pt>
                <c:pt idx="3782">
                  <c:v>8811.7827756629704</c:v>
                </c:pt>
                <c:pt idx="3783">
                  <c:v>4477.9240416104203</c:v>
                </c:pt>
                <c:pt idx="3784">
                  <c:v>5857.8009392246304</c:v>
                </c:pt>
                <c:pt idx="3785">
                  <c:v>5108.2547539233001</c:v>
                </c:pt>
                <c:pt idx="3786">
                  <c:v>5595.9531086104898</c:v>
                </c:pt>
                <c:pt idx="3787">
                  <c:v>1918.39297326323</c:v>
                </c:pt>
                <c:pt idx="3788">
                  <c:v>11903.4021693139</c:v>
                </c:pt>
                <c:pt idx="3789">
                  <c:v>6361.8701694554802</c:v>
                </c:pt>
                <c:pt idx="3790">
                  <c:v>6555.6361196580801</c:v>
                </c:pt>
                <c:pt idx="3791">
                  <c:v>6235.3226050005896</c:v>
                </c:pt>
                <c:pt idx="3792">
                  <c:v>8917.1558900565506</c:v>
                </c:pt>
                <c:pt idx="3793">
                  <c:v>11386.071743378499</c:v>
                </c:pt>
                <c:pt idx="3794">
                  <c:v>5328.4991205602</c:v>
                </c:pt>
                <c:pt idx="3795">
                  <c:v>5224.19180590827</c:v>
                </c:pt>
                <c:pt idx="3796">
                  <c:v>1489.6933431197399</c:v>
                </c:pt>
                <c:pt idx="3797">
                  <c:v>8553.2926312409109</c:v>
                </c:pt>
                <c:pt idx="3798">
                  <c:v>9532.8118543772598</c:v>
                </c:pt>
                <c:pt idx="3799">
                  <c:v>5244.9822130318398</c:v>
                </c:pt>
                <c:pt idx="3800">
                  <c:v>8567.6577987199998</c:v>
                </c:pt>
                <c:pt idx="3801">
                  <c:v>7724.7449388257801</c:v>
                </c:pt>
                <c:pt idx="3802">
                  <c:v>2188.9894566480102</c:v>
                </c:pt>
                <c:pt idx="3803">
                  <c:v>8535.7325152677495</c:v>
                </c:pt>
                <c:pt idx="3804">
                  <c:v>7202.8432805428502</c:v>
                </c:pt>
                <c:pt idx="3805">
                  <c:v>7071.1149245289598</c:v>
                </c:pt>
                <c:pt idx="3806">
                  <c:v>2629.94266816045</c:v>
                </c:pt>
                <c:pt idx="3807">
                  <c:v>11920.5763772303</c:v>
                </c:pt>
                <c:pt idx="3808">
                  <c:v>3378.73462888637</c:v>
                </c:pt>
                <c:pt idx="3809">
                  <c:v>6202.1058440984598</c:v>
                </c:pt>
                <c:pt idx="3810">
                  <c:v>4868.9258115890198</c:v>
                </c:pt>
                <c:pt idx="3811">
                  <c:v>4945.9973479458304</c:v>
                </c:pt>
                <c:pt idx="3812">
                  <c:v>7454.4238633675996</c:v>
                </c:pt>
                <c:pt idx="3813">
                  <c:v>4732.9791669324904</c:v>
                </c:pt>
                <c:pt idx="3814">
                  <c:v>6418.0758409658301</c:v>
                </c:pt>
                <c:pt idx="3815">
                  <c:v>7401.7475983350996</c:v>
                </c:pt>
                <c:pt idx="3816">
                  <c:v>2235.10245203268</c:v>
                </c:pt>
                <c:pt idx="3817">
                  <c:v>7188.2236813363797</c:v>
                </c:pt>
                <c:pt idx="3818">
                  <c:v>8133.8540645797302</c:v>
                </c:pt>
                <c:pt idx="3819">
                  <c:v>9563.7755263752697</c:v>
                </c:pt>
                <c:pt idx="3820">
                  <c:v>5548.0171173876997</c:v>
                </c:pt>
                <c:pt idx="3821">
                  <c:v>11367.4234182042</c:v>
                </c:pt>
                <c:pt idx="3822">
                  <c:v>9084.7067273648208</c:v>
                </c:pt>
                <c:pt idx="3823">
                  <c:v>7036.7271280506302</c:v>
                </c:pt>
                <c:pt idx="3824">
                  <c:v>7028.0074774885097</c:v>
                </c:pt>
                <c:pt idx="3825">
                  <c:v>5675.6714658342898</c:v>
                </c:pt>
                <c:pt idx="3826">
                  <c:v>4888.1096101365702</c:v>
                </c:pt>
                <c:pt idx="3827">
                  <c:v>6286.1769239428304</c:v>
                </c:pt>
                <c:pt idx="3828">
                  <c:v>8470.3535071270799</c:v>
                </c:pt>
                <c:pt idx="3829">
                  <c:v>5014.4351122163898</c:v>
                </c:pt>
                <c:pt idx="3830">
                  <c:v>5848.2684798023402</c:v>
                </c:pt>
                <c:pt idx="3831">
                  <c:v>5857.6156425303197</c:v>
                </c:pt>
                <c:pt idx="3832">
                  <c:v>7992.4416490362501</c:v>
                </c:pt>
                <c:pt idx="3833">
                  <c:v>9091.2723522655597</c:v>
                </c:pt>
                <c:pt idx="3834">
                  <c:v>13205.007371202501</c:v>
                </c:pt>
                <c:pt idx="3835">
                  <c:v>9478.2670238201899</c:v>
                </c:pt>
                <c:pt idx="3836">
                  <c:v>9396.2784378435408</c:v>
                </c:pt>
                <c:pt idx="3837">
                  <c:v>2018.1143654897</c:v>
                </c:pt>
                <c:pt idx="3838">
                  <c:v>4900.4378566392597</c:v>
                </c:pt>
                <c:pt idx="3839">
                  <c:v>4899.24501036539</c:v>
                </c:pt>
                <c:pt idx="3840">
                  <c:v>7067.1951801448904</c:v>
                </c:pt>
                <c:pt idx="3841">
                  <c:v>10681.240632623099</c:v>
                </c:pt>
                <c:pt idx="3842">
                  <c:v>5502.8176588189199</c:v>
                </c:pt>
                <c:pt idx="3843">
                  <c:v>6270.9282814285898</c:v>
                </c:pt>
                <c:pt idx="3844">
                  <c:v>2471.2594263731398</c:v>
                </c:pt>
                <c:pt idx="3845">
                  <c:v>2283.7411116387598</c:v>
                </c:pt>
                <c:pt idx="3846">
                  <c:v>1619.1251088014999</c:v>
                </c:pt>
                <c:pt idx="3847">
                  <c:v>8101.2070883706501</c:v>
                </c:pt>
                <c:pt idx="3848">
                  <c:v>1880.9552141280899</c:v>
                </c:pt>
                <c:pt idx="3849">
                  <c:v>8632.2889218040691</c:v>
                </c:pt>
                <c:pt idx="3850">
                  <c:v>7427.8883598064604</c:v>
                </c:pt>
                <c:pt idx="3851">
                  <c:v>5773.0523751331402</c:v>
                </c:pt>
                <c:pt idx="3852">
                  <c:v>9737.3556654653894</c:v>
                </c:pt>
                <c:pt idx="3853">
                  <c:v>5747.6743883898998</c:v>
                </c:pt>
                <c:pt idx="3854">
                  <c:v>5287.5501687896403</c:v>
                </c:pt>
                <c:pt idx="3855">
                  <c:v>10894.282836680901</c:v>
                </c:pt>
                <c:pt idx="3856">
                  <c:v>8943.2269806381591</c:v>
                </c:pt>
                <c:pt idx="3857">
                  <c:v>4927.3494050640402</c:v>
                </c:pt>
                <c:pt idx="3858">
                  <c:v>2068.06307061392</c:v>
                </c:pt>
                <c:pt idx="3859">
                  <c:v>8142.3255679255899</c:v>
                </c:pt>
                <c:pt idx="3860">
                  <c:v>5454.2633790893196</c:v>
                </c:pt>
                <c:pt idx="3861">
                  <c:v>11993.072286111499</c:v>
                </c:pt>
                <c:pt idx="3862">
                  <c:v>9551.0797301181101</c:v>
                </c:pt>
                <c:pt idx="3863">
                  <c:v>9638.0225016340701</c:v>
                </c:pt>
                <c:pt idx="3864">
                  <c:v>9605.8975601147595</c:v>
                </c:pt>
                <c:pt idx="3865">
                  <c:v>9025.6979748671001</c:v>
                </c:pt>
                <c:pt idx="3866">
                  <c:v>7359.1620819264899</c:v>
                </c:pt>
                <c:pt idx="3867">
                  <c:v>3479.7958746107402</c:v>
                </c:pt>
                <c:pt idx="3868">
                  <c:v>5789.8651214152696</c:v>
                </c:pt>
                <c:pt idx="3869">
                  <c:v>4789.23732025347</c:v>
                </c:pt>
                <c:pt idx="3870">
                  <c:v>5885.56143716922</c:v>
                </c:pt>
                <c:pt idx="3871">
                  <c:v>8778.3201926089405</c:v>
                </c:pt>
                <c:pt idx="3872">
                  <c:v>10815.3803158591</c:v>
                </c:pt>
                <c:pt idx="3873">
                  <c:v>5495.6094421754397</c:v>
                </c:pt>
                <c:pt idx="3874">
                  <c:v>7137.9842982883101</c:v>
                </c:pt>
                <c:pt idx="3875">
                  <c:v>9640.7947255682193</c:v>
                </c:pt>
                <c:pt idx="3876">
                  <c:v>8145.1886919018198</c:v>
                </c:pt>
                <c:pt idx="3877">
                  <c:v>2439.23127904483</c:v>
                </c:pt>
                <c:pt idx="3878">
                  <c:v>9502.2463068124398</c:v>
                </c:pt>
                <c:pt idx="3879">
                  <c:v>5742.9177065046697</c:v>
                </c:pt>
                <c:pt idx="3880">
                  <c:v>6736.1267080847001</c:v>
                </c:pt>
                <c:pt idx="3881">
                  <c:v>2381.27951446111</c:v>
                </c:pt>
                <c:pt idx="3882">
                  <c:v>11367.805798933799</c:v>
                </c:pt>
                <c:pt idx="3883">
                  <c:v>4570.8807884704902</c:v>
                </c:pt>
                <c:pt idx="3884">
                  <c:v>5764.7719172102697</c:v>
                </c:pt>
                <c:pt idx="3885">
                  <c:v>6285.0884972006197</c:v>
                </c:pt>
                <c:pt idx="3886">
                  <c:v>1949.4444523709301</c:v>
                </c:pt>
                <c:pt idx="3887">
                  <c:v>12030.976127699299</c:v>
                </c:pt>
                <c:pt idx="3888">
                  <c:v>5234.6389664109302</c:v>
                </c:pt>
                <c:pt idx="3889">
                  <c:v>2213.6420245413801</c:v>
                </c:pt>
                <c:pt idx="3890">
                  <c:v>11278.522143701901</c:v>
                </c:pt>
                <c:pt idx="3891">
                  <c:v>8326.8595523503609</c:v>
                </c:pt>
                <c:pt idx="3892">
                  <c:v>6371.20791684306</c:v>
                </c:pt>
                <c:pt idx="3893">
                  <c:v>11259.006130161501</c:v>
                </c:pt>
                <c:pt idx="3894">
                  <c:v>9730.5518364869204</c:v>
                </c:pt>
                <c:pt idx="3895">
                  <c:v>7505.4169267733196</c:v>
                </c:pt>
                <c:pt idx="3896">
                  <c:v>2018.85174892644</c:v>
                </c:pt>
                <c:pt idx="3897">
                  <c:v>10681.240632623099</c:v>
                </c:pt>
                <c:pt idx="3898">
                  <c:v>8826.4029807001498</c:v>
                </c:pt>
                <c:pt idx="3899">
                  <c:v>9129.1473612479895</c:v>
                </c:pt>
                <c:pt idx="3900">
                  <c:v>5790.1444691995703</c:v>
                </c:pt>
                <c:pt idx="3901">
                  <c:v>8347.9184889329808</c:v>
                </c:pt>
                <c:pt idx="3902">
                  <c:v>11899.4653851974</c:v>
                </c:pt>
                <c:pt idx="3903">
                  <c:v>9108.8728968153991</c:v>
                </c:pt>
                <c:pt idx="3904">
                  <c:v>6767.69584359085</c:v>
                </c:pt>
                <c:pt idx="3905">
                  <c:v>2273.3125032172402</c:v>
                </c:pt>
                <c:pt idx="3906">
                  <c:v>13116.3394540394</c:v>
                </c:pt>
                <c:pt idx="3907">
                  <c:v>9680.2668508830702</c:v>
                </c:pt>
                <c:pt idx="3908">
                  <c:v>1772.5209398050099</c:v>
                </c:pt>
                <c:pt idx="3909">
                  <c:v>11750.8783529377</c:v>
                </c:pt>
                <c:pt idx="3910">
                  <c:v>3493.90366739809</c:v>
                </c:pt>
                <c:pt idx="3911">
                  <c:v>1769.3617899496601</c:v>
                </c:pt>
                <c:pt idx="3912">
                  <c:v>9341.0046661397591</c:v>
                </c:pt>
                <c:pt idx="3913">
                  <c:v>12426.029895988901</c:v>
                </c:pt>
                <c:pt idx="3914">
                  <c:v>5692.6763753862097</c:v>
                </c:pt>
                <c:pt idx="3915">
                  <c:v>9318.3315358269901</c:v>
                </c:pt>
                <c:pt idx="3916">
                  <c:v>5768.8045842074198</c:v>
                </c:pt>
                <c:pt idx="3917">
                  <c:v>4612.8534838411197</c:v>
                </c:pt>
                <c:pt idx="3918">
                  <c:v>3782.33712795156</c:v>
                </c:pt>
                <c:pt idx="3919">
                  <c:v>9482.9085260942193</c:v>
                </c:pt>
                <c:pt idx="3920">
                  <c:v>3008.0485210995798</c:v>
                </c:pt>
                <c:pt idx="3921">
                  <c:v>10076.9072421207</c:v>
                </c:pt>
                <c:pt idx="3922">
                  <c:v>8793.5469654498993</c:v>
                </c:pt>
                <c:pt idx="3923">
                  <c:v>7430.2130721549502</c:v>
                </c:pt>
                <c:pt idx="3924">
                  <c:v>7669.6581517893901</c:v>
                </c:pt>
                <c:pt idx="3925">
                  <c:v>5433.9439155077998</c:v>
                </c:pt>
                <c:pt idx="3926">
                  <c:v>7088.3847442478</c:v>
                </c:pt>
                <c:pt idx="3927">
                  <c:v>8760.8518740538693</c:v>
                </c:pt>
                <c:pt idx="3928">
                  <c:v>7295.1652493307301</c:v>
                </c:pt>
                <c:pt idx="3929">
                  <c:v>1685.74615773245</c:v>
                </c:pt>
                <c:pt idx="3930">
                  <c:v>4891.5790935681598</c:v>
                </c:pt>
                <c:pt idx="3931">
                  <c:v>6507.5564497348896</c:v>
                </c:pt>
                <c:pt idx="3932">
                  <c:v>3495.5603887553798</c:v>
                </c:pt>
                <c:pt idx="3933">
                  <c:v>10851.5815532335</c:v>
                </c:pt>
                <c:pt idx="3934">
                  <c:v>12071.7068095512</c:v>
                </c:pt>
                <c:pt idx="3935">
                  <c:v>2076.9265837687199</c:v>
                </c:pt>
                <c:pt idx="3936">
                  <c:v>3195.90896068963</c:v>
                </c:pt>
                <c:pt idx="3937">
                  <c:v>6501.2791473145498</c:v>
                </c:pt>
                <c:pt idx="3938">
                  <c:v>6961.4291343417199</c:v>
                </c:pt>
                <c:pt idx="3939">
                  <c:v>1675.68636475217</c:v>
                </c:pt>
                <c:pt idx="3940">
                  <c:v>7772.2246791225398</c:v>
                </c:pt>
                <c:pt idx="3941">
                  <c:v>11073.8445517123</c:v>
                </c:pt>
                <c:pt idx="3942">
                  <c:v>5904.1249160342004</c:v>
                </c:pt>
                <c:pt idx="3943">
                  <c:v>2165.0541958303002</c:v>
                </c:pt>
                <c:pt idx="3944">
                  <c:v>2051.4697053432301</c:v>
                </c:pt>
                <c:pt idx="3945">
                  <c:v>9554.2068859789997</c:v>
                </c:pt>
                <c:pt idx="3946">
                  <c:v>2869.3775186527</c:v>
                </c:pt>
                <c:pt idx="3947">
                  <c:v>5621.1917005819196</c:v>
                </c:pt>
                <c:pt idx="3948">
                  <c:v>9365.3051139451309</c:v>
                </c:pt>
                <c:pt idx="3949">
                  <c:v>8099.3568522319802</c:v>
                </c:pt>
                <c:pt idx="3950">
                  <c:v>10863.718600033</c:v>
                </c:pt>
                <c:pt idx="3951">
                  <c:v>8035.97720930175</c:v>
                </c:pt>
                <c:pt idx="3952">
                  <c:v>1507.5170980118</c:v>
                </c:pt>
                <c:pt idx="3953">
                  <c:v>7859.1680498912601</c:v>
                </c:pt>
                <c:pt idx="3954">
                  <c:v>9347.34165164771</c:v>
                </c:pt>
                <c:pt idx="3955">
                  <c:v>6217.9521315192096</c:v>
                </c:pt>
                <c:pt idx="3956">
                  <c:v>9479.9635674273904</c:v>
                </c:pt>
                <c:pt idx="3957">
                  <c:v>5152.4375965709296</c:v>
                </c:pt>
                <c:pt idx="3958">
                  <c:v>4124.2979856984302</c:v>
                </c:pt>
                <c:pt idx="3959">
                  <c:v>2039.01918664922</c:v>
                </c:pt>
                <c:pt idx="3960">
                  <c:v>7717.2676320594301</c:v>
                </c:pt>
                <c:pt idx="3961">
                  <c:v>7462.8211822581898</c:v>
                </c:pt>
                <c:pt idx="3962">
                  <c:v>5713.7449223842996</c:v>
                </c:pt>
                <c:pt idx="3963">
                  <c:v>9552.7128941552292</c:v>
                </c:pt>
                <c:pt idx="3964">
                  <c:v>1813.1543072537399</c:v>
                </c:pt>
                <c:pt idx="3965">
                  <c:v>4798.51540380394</c:v>
                </c:pt>
                <c:pt idx="3966">
                  <c:v>5656.6601600923796</c:v>
                </c:pt>
                <c:pt idx="3967">
                  <c:v>8289.6719254339496</c:v>
                </c:pt>
                <c:pt idx="3968">
                  <c:v>10832.9387177874</c:v>
                </c:pt>
                <c:pt idx="3969">
                  <c:v>4868.0908590747104</c:v>
                </c:pt>
                <c:pt idx="3970">
                  <c:v>4728.8290474765399</c:v>
                </c:pt>
                <c:pt idx="3971">
                  <c:v>5040.0105742389997</c:v>
                </c:pt>
                <c:pt idx="3972">
                  <c:v>1930.6672764979801</c:v>
                </c:pt>
                <c:pt idx="3973">
                  <c:v>7921.5667894814796</c:v>
                </c:pt>
                <c:pt idx="3974">
                  <c:v>9407.3091570081706</c:v>
                </c:pt>
                <c:pt idx="3975">
                  <c:v>11084.931885689301</c:v>
                </c:pt>
                <c:pt idx="3976">
                  <c:v>7981.5648585686404</c:v>
                </c:pt>
                <c:pt idx="3977">
                  <c:v>6489.0190707612401</c:v>
                </c:pt>
                <c:pt idx="3978">
                  <c:v>8298.8129913576995</c:v>
                </c:pt>
                <c:pt idx="3979">
                  <c:v>4891.3146440781102</c:v>
                </c:pt>
                <c:pt idx="3980">
                  <c:v>4866.4077288254202</c:v>
                </c:pt>
                <c:pt idx="3981">
                  <c:v>8703.2122756239496</c:v>
                </c:pt>
                <c:pt idx="3982">
                  <c:v>2047.1911586113899</c:v>
                </c:pt>
                <c:pt idx="3983">
                  <c:v>8625.2395384045103</c:v>
                </c:pt>
                <c:pt idx="3984">
                  <c:v>5298.3356796273001</c:v>
                </c:pt>
                <c:pt idx="3985">
                  <c:v>13063.576879392</c:v>
                </c:pt>
                <c:pt idx="3986">
                  <c:v>9249.8742830574192</c:v>
                </c:pt>
                <c:pt idx="3987">
                  <c:v>1713.3006893558399</c:v>
                </c:pt>
                <c:pt idx="3988">
                  <c:v>12310.453354879201</c:v>
                </c:pt>
                <c:pt idx="3989">
                  <c:v>2103.4338466067802</c:v>
                </c:pt>
                <c:pt idx="3990">
                  <c:v>8379.2500025742593</c:v>
                </c:pt>
                <c:pt idx="3991">
                  <c:v>6910.9913519116799</c:v>
                </c:pt>
                <c:pt idx="3992">
                  <c:v>6028.4058308964004</c:v>
                </c:pt>
                <c:pt idx="3993">
                  <c:v>2568.06146049157</c:v>
                </c:pt>
                <c:pt idx="3994">
                  <c:v>5280.4683060309599</c:v>
                </c:pt>
                <c:pt idx="3995">
                  <c:v>4652.2025437952298</c:v>
                </c:pt>
                <c:pt idx="3996">
                  <c:v>5210.3004182524601</c:v>
                </c:pt>
                <c:pt idx="3997">
                  <c:v>1851.16650158788</c:v>
                </c:pt>
                <c:pt idx="3998">
                  <c:v>7511.7141294532103</c:v>
                </c:pt>
                <c:pt idx="3999">
                  <c:v>5200.7102424962004</c:v>
                </c:pt>
                <c:pt idx="4000">
                  <c:v>5658.0733881690203</c:v>
                </c:pt>
                <c:pt idx="4001">
                  <c:v>5055.1664463213301</c:v>
                </c:pt>
                <c:pt idx="4002">
                  <c:v>8553.6710938217002</c:v>
                </c:pt>
                <c:pt idx="4003">
                  <c:v>7620.8126747108299</c:v>
                </c:pt>
                <c:pt idx="4004">
                  <c:v>2273.3125032172402</c:v>
                </c:pt>
                <c:pt idx="4005">
                  <c:v>1389.90497891973</c:v>
                </c:pt>
                <c:pt idx="4006">
                  <c:v>5263.8456015215997</c:v>
                </c:pt>
                <c:pt idx="4007">
                  <c:v>9860.8455823947497</c:v>
                </c:pt>
                <c:pt idx="4008">
                  <c:v>1934.8530593528999</c:v>
                </c:pt>
                <c:pt idx="4009">
                  <c:v>6513.74542344561</c:v>
                </c:pt>
                <c:pt idx="4010">
                  <c:v>9795.2278281202307</c:v>
                </c:pt>
                <c:pt idx="4011">
                  <c:v>2917.4960304698102</c:v>
                </c:pt>
                <c:pt idx="4012">
                  <c:v>7834.8823116438598</c:v>
                </c:pt>
                <c:pt idx="4013">
                  <c:v>5737.7444720788098</c:v>
                </c:pt>
                <c:pt idx="4014">
                  <c:v>2607.5675612068299</c:v>
                </c:pt>
                <c:pt idx="4015">
                  <c:v>2060.9315919487299</c:v>
                </c:pt>
                <c:pt idx="4016">
                  <c:v>5959.6315926418401</c:v>
                </c:pt>
                <c:pt idx="4017">
                  <c:v>5050.7341754399804</c:v>
                </c:pt>
                <c:pt idx="4018">
                  <c:v>8376.4549531060802</c:v>
                </c:pt>
                <c:pt idx="4019">
                  <c:v>10194.481436984501</c:v>
                </c:pt>
                <c:pt idx="4020">
                  <c:v>5031.8923191920503</c:v>
                </c:pt>
                <c:pt idx="4021">
                  <c:v>5034.32648827918</c:v>
                </c:pt>
                <c:pt idx="4022">
                  <c:v>7359.2294913841597</c:v>
                </c:pt>
                <c:pt idx="4023">
                  <c:v>11420.8047314578</c:v>
                </c:pt>
                <c:pt idx="4024">
                  <c:v>9545.8650533644795</c:v>
                </c:pt>
                <c:pt idx="4025">
                  <c:v>11998.250218220301</c:v>
                </c:pt>
                <c:pt idx="4026">
                  <c:v>4715.4676469730002</c:v>
                </c:pt>
                <c:pt idx="4027">
                  <c:v>9602.91357640145</c:v>
                </c:pt>
                <c:pt idx="4028">
                  <c:v>7022.5355196962</c:v>
                </c:pt>
                <c:pt idx="4029">
                  <c:v>8797.5742777177202</c:v>
                </c:pt>
                <c:pt idx="4030">
                  <c:v>12615.0407182895</c:v>
                </c:pt>
                <c:pt idx="4031">
                  <c:v>7913.22314052812</c:v>
                </c:pt>
                <c:pt idx="4032">
                  <c:v>8272.1672861308307</c:v>
                </c:pt>
                <c:pt idx="4033">
                  <c:v>11857.5159303773</c:v>
                </c:pt>
                <c:pt idx="4034">
                  <c:v>6974.63603244348</c:v>
                </c:pt>
                <c:pt idx="4035">
                  <c:v>8556.7032187179502</c:v>
                </c:pt>
                <c:pt idx="4036">
                  <c:v>1641.2127738557999</c:v>
                </c:pt>
                <c:pt idx="4037">
                  <c:v>7840.8824928070699</c:v>
                </c:pt>
                <c:pt idx="4038">
                  <c:v>6040.9921506861901</c:v>
                </c:pt>
                <c:pt idx="4039">
                  <c:v>3946.6221903826499</c:v>
                </c:pt>
                <c:pt idx="4040">
                  <c:v>1806.1430566635299</c:v>
                </c:pt>
                <c:pt idx="4041">
                  <c:v>5785.8154850923802</c:v>
                </c:pt>
                <c:pt idx="4042">
                  <c:v>10706.202179510599</c:v>
                </c:pt>
                <c:pt idx="4043">
                  <c:v>1918.39297326323</c:v>
                </c:pt>
                <c:pt idx="4044">
                  <c:v>5751.7072803087503</c:v>
                </c:pt>
                <c:pt idx="4045">
                  <c:v>5282.5016856573102</c:v>
                </c:pt>
                <c:pt idx="4046">
                  <c:v>8925.9698176962593</c:v>
                </c:pt>
                <c:pt idx="4047">
                  <c:v>5209.3616832814896</c:v>
                </c:pt>
                <c:pt idx="4048">
                  <c:v>4864.9605135625998</c:v>
                </c:pt>
                <c:pt idx="4049">
                  <c:v>2035.5321412072301</c:v>
                </c:pt>
                <c:pt idx="4050">
                  <c:v>5622.8833167174098</c:v>
                </c:pt>
                <c:pt idx="4051">
                  <c:v>2058.9934258410599</c:v>
                </c:pt>
                <c:pt idx="4052">
                  <c:v>3353.24687441182</c:v>
                </c:pt>
                <c:pt idx="4053">
                  <c:v>7327.3981098450304</c:v>
                </c:pt>
                <c:pt idx="4054">
                  <c:v>5431.2594579281204</c:v>
                </c:pt>
                <c:pt idx="4055">
                  <c:v>2465.5414966915</c:v>
                </c:pt>
                <c:pt idx="4056">
                  <c:v>2953.4023055522598</c:v>
                </c:pt>
                <c:pt idx="4057">
                  <c:v>11998.250218220301</c:v>
                </c:pt>
                <c:pt idx="4058">
                  <c:v>1847.85435437971</c:v>
                </c:pt>
                <c:pt idx="4059">
                  <c:v>2549.3753790251499</c:v>
                </c:pt>
                <c:pt idx="4060">
                  <c:v>9581.1157288048798</c:v>
                </c:pt>
                <c:pt idx="4061">
                  <c:v>7426.0035165506797</c:v>
                </c:pt>
                <c:pt idx="4062">
                  <c:v>5478.1634571790801</c:v>
                </c:pt>
                <c:pt idx="4063">
                  <c:v>12399.1568500957</c:v>
                </c:pt>
                <c:pt idx="4064">
                  <c:v>2894.8130447778699</c:v>
                </c:pt>
                <c:pt idx="4065">
                  <c:v>12159.3926696044</c:v>
                </c:pt>
                <c:pt idx="4066">
                  <c:v>10044.0003143782</c:v>
                </c:pt>
                <c:pt idx="4067">
                  <c:v>9379.4123886030502</c:v>
                </c:pt>
                <c:pt idx="4068">
                  <c:v>2859.5773947617199</c:v>
                </c:pt>
                <c:pt idx="4069">
                  <c:v>4825.5129351354599</c:v>
                </c:pt>
                <c:pt idx="4070">
                  <c:v>5879.8024064268902</c:v>
                </c:pt>
                <c:pt idx="4071">
                  <c:v>7532.5486608723904</c:v>
                </c:pt>
                <c:pt idx="4072">
                  <c:v>8778.1379788453996</c:v>
                </c:pt>
                <c:pt idx="4073">
                  <c:v>9775.9805916736605</c:v>
                </c:pt>
                <c:pt idx="4074">
                  <c:v>8974.8497881919302</c:v>
                </c:pt>
                <c:pt idx="4075">
                  <c:v>1741.4468159123901</c:v>
                </c:pt>
                <c:pt idx="4076">
                  <c:v>1457.48915581337</c:v>
                </c:pt>
                <c:pt idx="4077">
                  <c:v>4491.0285035405705</c:v>
                </c:pt>
                <c:pt idx="4078">
                  <c:v>2483.6242224970601</c:v>
                </c:pt>
                <c:pt idx="4079">
                  <c:v>5047.5332891858898</c:v>
                </c:pt>
                <c:pt idx="4080">
                  <c:v>4486.9749702811796</c:v>
                </c:pt>
                <c:pt idx="4081">
                  <c:v>5989.0891913642799</c:v>
                </c:pt>
                <c:pt idx="4082">
                  <c:v>9930.5459171124803</c:v>
                </c:pt>
                <c:pt idx="4083">
                  <c:v>5915.2068574078403</c:v>
                </c:pt>
                <c:pt idx="4084">
                  <c:v>1850.01747230407</c:v>
                </c:pt>
                <c:pt idx="4085">
                  <c:v>6316.1395211375702</c:v>
                </c:pt>
                <c:pt idx="4086">
                  <c:v>5204.4729678131998</c:v>
                </c:pt>
                <c:pt idx="4087">
                  <c:v>1249.6210528013901</c:v>
                </c:pt>
                <c:pt idx="4088">
                  <c:v>2272.9119528900301</c:v>
                </c:pt>
                <c:pt idx="4089">
                  <c:v>5931.1174098708898</c:v>
                </c:pt>
                <c:pt idx="4090">
                  <c:v>6851.8811373143799</c:v>
                </c:pt>
                <c:pt idx="4091">
                  <c:v>2601.1169648999899</c:v>
                </c:pt>
                <c:pt idx="4092">
                  <c:v>3278.9214985767599</c:v>
                </c:pt>
                <c:pt idx="4093">
                  <c:v>8398.2594353213808</c:v>
                </c:pt>
                <c:pt idx="4094">
                  <c:v>5676.2003240730601</c:v>
                </c:pt>
                <c:pt idx="4095">
                  <c:v>2562.9644892300498</c:v>
                </c:pt>
                <c:pt idx="4096">
                  <c:v>5841.9900131610202</c:v>
                </c:pt>
                <c:pt idx="4097">
                  <c:v>5383.4614719378897</c:v>
                </c:pt>
                <c:pt idx="4098">
                  <c:v>3230.5217377868298</c:v>
                </c:pt>
                <c:pt idx="4099">
                  <c:v>5603.0638888999201</c:v>
                </c:pt>
                <c:pt idx="4100">
                  <c:v>8655.1693490466805</c:v>
                </c:pt>
                <c:pt idx="4101">
                  <c:v>3532.1868167872099</c:v>
                </c:pt>
                <c:pt idx="4102">
                  <c:v>9295.3181276609594</c:v>
                </c:pt>
                <c:pt idx="4103">
                  <c:v>5395.0897420139399</c:v>
                </c:pt>
                <c:pt idx="4104">
                  <c:v>3224.6164740598201</c:v>
                </c:pt>
                <c:pt idx="4105">
                  <c:v>5994.21635996433</c:v>
                </c:pt>
                <c:pt idx="4106">
                  <c:v>4763.2808133837098</c:v>
                </c:pt>
                <c:pt idx="4107">
                  <c:v>12233.4335983037</c:v>
                </c:pt>
                <c:pt idx="4108">
                  <c:v>3700.8040453323301</c:v>
                </c:pt>
                <c:pt idx="4109">
                  <c:v>3493.90366739809</c:v>
                </c:pt>
                <c:pt idx="4110">
                  <c:v>11739.797777502999</c:v>
                </c:pt>
                <c:pt idx="4111">
                  <c:v>2143.5588614768199</c:v>
                </c:pt>
                <c:pt idx="4112">
                  <c:v>11993.1887467818</c:v>
                </c:pt>
                <c:pt idx="4113">
                  <c:v>4260.6169586697897</c:v>
                </c:pt>
                <c:pt idx="4114">
                  <c:v>8173.5146369147196</c:v>
                </c:pt>
                <c:pt idx="4115">
                  <c:v>9592.1898927369693</c:v>
                </c:pt>
                <c:pt idx="4116">
                  <c:v>9436.0366183795904</c:v>
                </c:pt>
                <c:pt idx="4117">
                  <c:v>5071.8266844178997</c:v>
                </c:pt>
                <c:pt idx="4118">
                  <c:v>8535.7325152677495</c:v>
                </c:pt>
                <c:pt idx="4119">
                  <c:v>5362.9160810990898</c:v>
                </c:pt>
                <c:pt idx="4120">
                  <c:v>4352.31692784191</c:v>
                </c:pt>
                <c:pt idx="4121">
                  <c:v>6382.5472344217396</c:v>
                </c:pt>
                <c:pt idx="4122">
                  <c:v>8799.5632871055805</c:v>
                </c:pt>
                <c:pt idx="4123">
                  <c:v>2757.3176431352299</c:v>
                </c:pt>
                <c:pt idx="4124">
                  <c:v>5473.8693657101903</c:v>
                </c:pt>
                <c:pt idx="4125">
                  <c:v>2522.9437311506399</c:v>
                </c:pt>
                <c:pt idx="4126">
                  <c:v>9460.9140204468804</c:v>
                </c:pt>
                <c:pt idx="4127">
                  <c:v>4781.4991395542102</c:v>
                </c:pt>
                <c:pt idx="4128">
                  <c:v>9648.4987264707906</c:v>
                </c:pt>
                <c:pt idx="4129">
                  <c:v>5655.81960192509</c:v>
                </c:pt>
                <c:pt idx="4130">
                  <c:v>7579.1606238291597</c:v>
                </c:pt>
                <c:pt idx="4131">
                  <c:v>3117.6913428123698</c:v>
                </c:pt>
                <c:pt idx="4132">
                  <c:v>3946.6221903826499</c:v>
                </c:pt>
                <c:pt idx="4133">
                  <c:v>5478.7293138214</c:v>
                </c:pt>
                <c:pt idx="4134">
                  <c:v>3289.41576016614</c:v>
                </c:pt>
                <c:pt idx="4135">
                  <c:v>2228.9493023233299</c:v>
                </c:pt>
                <c:pt idx="4136">
                  <c:v>11248.593124675799</c:v>
                </c:pt>
                <c:pt idx="4137">
                  <c:v>4771.6407830797798</c:v>
                </c:pt>
                <c:pt idx="4138">
                  <c:v>2369.6490212096301</c:v>
                </c:pt>
                <c:pt idx="4139">
                  <c:v>9394.3710588861995</c:v>
                </c:pt>
                <c:pt idx="4140">
                  <c:v>8064.7337755324397</c:v>
                </c:pt>
                <c:pt idx="4141">
                  <c:v>3773.8537846998001</c:v>
                </c:pt>
                <c:pt idx="4142">
                  <c:v>10681.240632623099</c:v>
                </c:pt>
                <c:pt idx="4143">
                  <c:v>8666.3143957297598</c:v>
                </c:pt>
                <c:pt idx="4144">
                  <c:v>2413.5363916743299</c:v>
                </c:pt>
                <c:pt idx="4145">
                  <c:v>7495.3982354561604</c:v>
                </c:pt>
                <c:pt idx="4146">
                  <c:v>5220.5703848728199</c:v>
                </c:pt>
                <c:pt idx="4147">
                  <c:v>9824.7607260730292</c:v>
                </c:pt>
                <c:pt idx="4148">
                  <c:v>9167.5766479040394</c:v>
                </c:pt>
                <c:pt idx="4149">
                  <c:v>8470.3535071270799</c:v>
                </c:pt>
                <c:pt idx="4150">
                  <c:v>5864.5914356192598</c:v>
                </c:pt>
                <c:pt idx="4151">
                  <c:v>6016.5181749251597</c:v>
                </c:pt>
                <c:pt idx="4152">
                  <c:v>8747.2842081645795</c:v>
                </c:pt>
                <c:pt idx="4153">
                  <c:v>2176.99187119302</c:v>
                </c:pt>
                <c:pt idx="4154">
                  <c:v>8917.1558900565506</c:v>
                </c:pt>
                <c:pt idx="4155">
                  <c:v>4368.0070396739902</c:v>
                </c:pt>
                <c:pt idx="4156">
                  <c:v>1918.39297326323</c:v>
                </c:pt>
                <c:pt idx="4157">
                  <c:v>7073.7195893301796</c:v>
                </c:pt>
                <c:pt idx="4158">
                  <c:v>7547.8917472227104</c:v>
                </c:pt>
                <c:pt idx="4159">
                  <c:v>1387.9482966590699</c:v>
                </c:pt>
                <c:pt idx="4160">
                  <c:v>8216.8764303896896</c:v>
                </c:pt>
                <c:pt idx="4161">
                  <c:v>5953.2529875936798</c:v>
                </c:pt>
                <c:pt idx="4162">
                  <c:v>5263.0015157562002</c:v>
                </c:pt>
                <c:pt idx="4163">
                  <c:v>4241.6509405657698</c:v>
                </c:pt>
                <c:pt idx="4164">
                  <c:v>7958.0298828096002</c:v>
                </c:pt>
                <c:pt idx="4165">
                  <c:v>5852.2448846759498</c:v>
                </c:pt>
                <c:pt idx="4166">
                  <c:v>3277.77425975296</c:v>
                </c:pt>
                <c:pt idx="4167">
                  <c:v>6489.7896808286296</c:v>
                </c:pt>
                <c:pt idx="4168">
                  <c:v>8687.1478578698006</c:v>
                </c:pt>
                <c:pt idx="4169">
                  <c:v>8156.0192550519796</c:v>
                </c:pt>
                <c:pt idx="4170">
                  <c:v>6360.9278002083001</c:v>
                </c:pt>
                <c:pt idx="4171">
                  <c:v>8032.44175890103</c:v>
                </c:pt>
                <c:pt idx="4172">
                  <c:v>1812.2121143740701</c:v>
                </c:pt>
                <c:pt idx="4173">
                  <c:v>13162.021542414899</c:v>
                </c:pt>
                <c:pt idx="4174">
                  <c:v>10907.8865800566</c:v>
                </c:pt>
                <c:pt idx="4175">
                  <c:v>5112.7779765352798</c:v>
                </c:pt>
                <c:pt idx="4176">
                  <c:v>5919.9100068104099</c:v>
                </c:pt>
                <c:pt idx="4177">
                  <c:v>5239.9979934618004</c:v>
                </c:pt>
                <c:pt idx="4178">
                  <c:v>1972.97551579931</c:v>
                </c:pt>
                <c:pt idx="4179">
                  <c:v>5387.08441409026</c:v>
                </c:pt>
                <c:pt idx="4180">
                  <c:v>8306.4228300994091</c:v>
                </c:pt>
                <c:pt idx="4181">
                  <c:v>4701.8318042580204</c:v>
                </c:pt>
                <c:pt idx="4182">
                  <c:v>6105.6551574907498</c:v>
                </c:pt>
                <c:pt idx="4183">
                  <c:v>5424.0917522133104</c:v>
                </c:pt>
                <c:pt idx="4184">
                  <c:v>5424.7434051303699</c:v>
                </c:pt>
                <c:pt idx="4185">
                  <c:v>6046.1355953889397</c:v>
                </c:pt>
                <c:pt idx="4186">
                  <c:v>5770.7715973419599</c:v>
                </c:pt>
                <c:pt idx="4187">
                  <c:v>3960.1913840329298</c:v>
                </c:pt>
                <c:pt idx="4188">
                  <c:v>2460.0735767472902</c:v>
                </c:pt>
                <c:pt idx="4189">
                  <c:v>8707.0486285182906</c:v>
                </c:pt>
                <c:pt idx="4190">
                  <c:v>6781.6144884695004</c:v>
                </c:pt>
                <c:pt idx="4191">
                  <c:v>8002.7115490591405</c:v>
                </c:pt>
                <c:pt idx="4192">
                  <c:v>7295.1652493307301</c:v>
                </c:pt>
                <c:pt idx="4193">
                  <c:v>3695.9407201169702</c:v>
                </c:pt>
                <c:pt idx="4194">
                  <c:v>2165.0541958303002</c:v>
                </c:pt>
                <c:pt idx="4195">
                  <c:v>5266.6203665590901</c:v>
                </c:pt>
                <c:pt idx="4196">
                  <c:v>2602.1295603994199</c:v>
                </c:pt>
                <c:pt idx="4197">
                  <c:v>5249.6943179970003</c:v>
                </c:pt>
                <c:pt idx="4198">
                  <c:v>8628.4997517659995</c:v>
                </c:pt>
                <c:pt idx="4199">
                  <c:v>11364.241909718399</c:v>
                </c:pt>
                <c:pt idx="4200">
                  <c:v>4897.4510805039899</c:v>
                </c:pt>
                <c:pt idx="4201">
                  <c:v>5448.8661293986797</c:v>
                </c:pt>
                <c:pt idx="4202">
                  <c:v>6124.7579755843899</c:v>
                </c:pt>
                <c:pt idx="4203">
                  <c:v>9490.8450859616205</c:v>
                </c:pt>
                <c:pt idx="4204">
                  <c:v>2047.2484357471601</c:v>
                </c:pt>
                <c:pt idx="4205">
                  <c:v>10630.5968927883</c:v>
                </c:pt>
                <c:pt idx="4206">
                  <c:v>1810.88149025246</c:v>
                </c:pt>
                <c:pt idx="4207">
                  <c:v>6228.9426457467098</c:v>
                </c:pt>
                <c:pt idx="4208">
                  <c:v>8021.70598887906</c:v>
                </c:pt>
                <c:pt idx="4209">
                  <c:v>2043.4809801556601</c:v>
                </c:pt>
                <c:pt idx="4210">
                  <c:v>10753.167769596001</c:v>
                </c:pt>
                <c:pt idx="4211">
                  <c:v>3609.8778954822301</c:v>
                </c:pt>
                <c:pt idx="4212">
                  <c:v>8265.5119273627406</c:v>
                </c:pt>
                <c:pt idx="4213">
                  <c:v>7242.6064322926704</c:v>
                </c:pt>
                <c:pt idx="4214">
                  <c:v>10223.366873966601</c:v>
                </c:pt>
                <c:pt idx="4215">
                  <c:v>8484.9570151905991</c:v>
                </c:pt>
                <c:pt idx="4216">
                  <c:v>6583.47613982043</c:v>
                </c:pt>
                <c:pt idx="4217">
                  <c:v>3334.4133498558999</c:v>
                </c:pt>
                <c:pt idx="4218">
                  <c:v>1998.4287468099101</c:v>
                </c:pt>
                <c:pt idx="4219">
                  <c:v>5124.6644934512196</c:v>
                </c:pt>
                <c:pt idx="4220">
                  <c:v>1689.1702806205701</c:v>
                </c:pt>
                <c:pt idx="4221">
                  <c:v>2041.9184039660299</c:v>
                </c:pt>
                <c:pt idx="4222">
                  <c:v>6363.8851124224002</c:v>
                </c:pt>
                <c:pt idx="4223">
                  <c:v>2124.26722357688</c:v>
                </c:pt>
                <c:pt idx="4224">
                  <c:v>2821.1382713246699</c:v>
                </c:pt>
                <c:pt idx="4225">
                  <c:v>2315.0134357029201</c:v>
                </c:pt>
                <c:pt idx="4226">
                  <c:v>4543.5640708181199</c:v>
                </c:pt>
                <c:pt idx="4227">
                  <c:v>5572.15530048459</c:v>
                </c:pt>
                <c:pt idx="4228">
                  <c:v>4558.9476986489199</c:v>
                </c:pt>
                <c:pt idx="4229">
                  <c:v>5830.2428800899397</c:v>
                </c:pt>
                <c:pt idx="4230">
                  <c:v>9108.8728968153991</c:v>
                </c:pt>
                <c:pt idx="4231">
                  <c:v>12338.2375662084</c:v>
                </c:pt>
                <c:pt idx="4232">
                  <c:v>9916.1158598511993</c:v>
                </c:pt>
                <c:pt idx="4233">
                  <c:v>3540.61869435671</c:v>
                </c:pt>
                <c:pt idx="4234">
                  <c:v>2314.4974434559699</c:v>
                </c:pt>
                <c:pt idx="4235">
                  <c:v>8497.7047614470594</c:v>
                </c:pt>
                <c:pt idx="4236">
                  <c:v>6518.0538693205699</c:v>
                </c:pt>
                <c:pt idx="4237">
                  <c:v>12001.9515573921</c:v>
                </c:pt>
                <c:pt idx="4238">
                  <c:v>1296.05894881877</c:v>
                </c:pt>
                <c:pt idx="4239">
                  <c:v>8261.8072070491307</c:v>
                </c:pt>
                <c:pt idx="4240">
                  <c:v>5325.3045320174997</c:v>
                </c:pt>
                <c:pt idx="4241">
                  <c:v>3509.4340162098601</c:v>
                </c:pt>
                <c:pt idx="4242">
                  <c:v>10803.969897462701</c:v>
                </c:pt>
                <c:pt idx="4243">
                  <c:v>6672.92737213074</c:v>
                </c:pt>
                <c:pt idx="4244">
                  <c:v>6052.2469089082497</c:v>
                </c:pt>
                <c:pt idx="4245">
                  <c:v>9350.8298605225009</c:v>
                </c:pt>
                <c:pt idx="4246">
                  <c:v>2091.5731334348402</c:v>
                </c:pt>
                <c:pt idx="4247">
                  <c:v>2766.6833842767201</c:v>
                </c:pt>
                <c:pt idx="4248">
                  <c:v>4813.0274109919501</c:v>
                </c:pt>
                <c:pt idx="4249">
                  <c:v>5013.5785795430902</c:v>
                </c:pt>
                <c:pt idx="4250">
                  <c:v>4855.97675385813</c:v>
                </c:pt>
                <c:pt idx="4251">
                  <c:v>6378.42446481557</c:v>
                </c:pt>
                <c:pt idx="4252">
                  <c:v>2205.5800237411199</c:v>
                </c:pt>
                <c:pt idx="4253">
                  <c:v>9030.5644944632495</c:v>
                </c:pt>
                <c:pt idx="4254">
                  <c:v>2090.38846727188</c:v>
                </c:pt>
                <c:pt idx="4255">
                  <c:v>2285.3060884890001</c:v>
                </c:pt>
                <c:pt idx="4256">
                  <c:v>9034.2480865786092</c:v>
                </c:pt>
                <c:pt idx="4257">
                  <c:v>8519.8264966417701</c:v>
                </c:pt>
                <c:pt idx="4258">
                  <c:v>4556.3937838292404</c:v>
                </c:pt>
                <c:pt idx="4259">
                  <c:v>6665.6180445412001</c:v>
                </c:pt>
                <c:pt idx="4260">
                  <c:v>1307.7196844872699</c:v>
                </c:pt>
                <c:pt idx="4261">
                  <c:v>5578.7742217252398</c:v>
                </c:pt>
                <c:pt idx="4262">
                  <c:v>3425.6744962375001</c:v>
                </c:pt>
                <c:pt idx="4263">
                  <c:v>8402.5127622560703</c:v>
                </c:pt>
                <c:pt idx="4264">
                  <c:v>2109.2293662317102</c:v>
                </c:pt>
                <c:pt idx="4265">
                  <c:v>6266.2875452093003</c:v>
                </c:pt>
                <c:pt idx="4266">
                  <c:v>8650.1297429264905</c:v>
                </c:pt>
                <c:pt idx="4267">
                  <c:v>1971.43493766908</c:v>
                </c:pt>
                <c:pt idx="4268">
                  <c:v>1949.2030668919399</c:v>
                </c:pt>
                <c:pt idx="4269">
                  <c:v>8546.5931571517795</c:v>
                </c:pt>
                <c:pt idx="4270">
                  <c:v>3171.54225059706</c:v>
                </c:pt>
                <c:pt idx="4271">
                  <c:v>5068.6304384248597</c:v>
                </c:pt>
                <c:pt idx="4272">
                  <c:v>3326.8236073672501</c:v>
                </c:pt>
                <c:pt idx="4273">
                  <c:v>3838.7353607363498</c:v>
                </c:pt>
                <c:pt idx="4274">
                  <c:v>6104.1576854473296</c:v>
                </c:pt>
                <c:pt idx="4275">
                  <c:v>11768.945416811701</c:v>
                </c:pt>
                <c:pt idx="4276">
                  <c:v>6749.9614928751398</c:v>
                </c:pt>
                <c:pt idx="4277">
                  <c:v>6719.0835518784897</c:v>
                </c:pt>
                <c:pt idx="4278">
                  <c:v>5902.5611923423003</c:v>
                </c:pt>
                <c:pt idx="4279">
                  <c:v>6053.6290970008004</c:v>
                </c:pt>
                <c:pt idx="4280">
                  <c:v>5507.0209784371</c:v>
                </c:pt>
                <c:pt idx="4281">
                  <c:v>4547.2005410894199</c:v>
                </c:pt>
                <c:pt idx="4282">
                  <c:v>4536.5805925818804</c:v>
                </c:pt>
                <c:pt idx="4283">
                  <c:v>9953.7536116162591</c:v>
                </c:pt>
                <c:pt idx="4284">
                  <c:v>4921.03641566432</c:v>
                </c:pt>
                <c:pt idx="4285">
                  <c:v>6156.3295128790196</c:v>
                </c:pt>
                <c:pt idx="4286">
                  <c:v>6595.98693890511</c:v>
                </c:pt>
                <c:pt idx="4287">
                  <c:v>7282.8326172268498</c:v>
                </c:pt>
                <c:pt idx="4288">
                  <c:v>7566.2116392122098</c:v>
                </c:pt>
                <c:pt idx="4289">
                  <c:v>5139.2489231774498</c:v>
                </c:pt>
                <c:pt idx="4290">
                  <c:v>7014.3898259756197</c:v>
                </c:pt>
                <c:pt idx="4291">
                  <c:v>5423.7759089486299</c:v>
                </c:pt>
                <c:pt idx="4292">
                  <c:v>4734.3203809720198</c:v>
                </c:pt>
                <c:pt idx="4293">
                  <c:v>2143.5588614768199</c:v>
                </c:pt>
                <c:pt idx="4294">
                  <c:v>8599.3101691897391</c:v>
                </c:pt>
                <c:pt idx="4295">
                  <c:v>5240.0349729427098</c:v>
                </c:pt>
                <c:pt idx="4296">
                  <c:v>3727.6311912760598</c:v>
                </c:pt>
                <c:pt idx="4297">
                  <c:v>2537.70630689272</c:v>
                </c:pt>
                <c:pt idx="4298">
                  <c:v>9822.7148544723404</c:v>
                </c:pt>
                <c:pt idx="4299">
                  <c:v>12361.013308740899</c:v>
                </c:pt>
                <c:pt idx="4300">
                  <c:v>1954.9879459618301</c:v>
                </c:pt>
                <c:pt idx="4301">
                  <c:v>3132.3014951915602</c:v>
                </c:pt>
                <c:pt idx="4302">
                  <c:v>1521.1073034772301</c:v>
                </c:pt>
                <c:pt idx="4303">
                  <c:v>10491.7654696397</c:v>
                </c:pt>
                <c:pt idx="4304">
                  <c:v>8600.3150818190807</c:v>
                </c:pt>
                <c:pt idx="4305">
                  <c:v>5688.3675766410397</c:v>
                </c:pt>
                <c:pt idx="4306">
                  <c:v>4926.9084865859104</c:v>
                </c:pt>
                <c:pt idx="4307">
                  <c:v>2601.5629545556699</c:v>
                </c:pt>
                <c:pt idx="4308">
                  <c:v>3923.4447997152602</c:v>
                </c:pt>
                <c:pt idx="4309">
                  <c:v>5227.4883149867101</c:v>
                </c:pt>
                <c:pt idx="4310">
                  <c:v>2341.4346877379398</c:v>
                </c:pt>
                <c:pt idx="4311">
                  <c:v>7579.9163056275102</c:v>
                </c:pt>
                <c:pt idx="4312">
                  <c:v>6487.7630556344902</c:v>
                </c:pt>
                <c:pt idx="4313">
                  <c:v>7690.0150107689997</c:v>
                </c:pt>
                <c:pt idx="4314">
                  <c:v>8203.9529107157505</c:v>
                </c:pt>
                <c:pt idx="4315">
                  <c:v>2559.4992305600699</c:v>
                </c:pt>
                <c:pt idx="4316">
                  <c:v>6446.7910349541098</c:v>
                </c:pt>
                <c:pt idx="4317">
                  <c:v>5519.6954395071298</c:v>
                </c:pt>
                <c:pt idx="4318">
                  <c:v>6028.5160139233303</c:v>
                </c:pt>
                <c:pt idx="4319">
                  <c:v>5162.2718662945399</c:v>
                </c:pt>
                <c:pt idx="4320">
                  <c:v>9690.0058635549103</c:v>
                </c:pt>
                <c:pt idx="4321">
                  <c:v>5641.62981916432</c:v>
                </c:pt>
                <c:pt idx="4322">
                  <c:v>2149.69371847612</c:v>
                </c:pt>
                <c:pt idx="4323">
                  <c:v>4997.9230206106004</c:v>
                </c:pt>
                <c:pt idx="4324">
                  <c:v>5685.6983600881304</c:v>
                </c:pt>
                <c:pt idx="4325">
                  <c:v>5677.5675930390998</c:v>
                </c:pt>
                <c:pt idx="4326">
                  <c:v>8040.3548537362703</c:v>
                </c:pt>
                <c:pt idx="4327">
                  <c:v>5308.0778416944104</c:v>
                </c:pt>
                <c:pt idx="4328">
                  <c:v>3214.5369751528801</c:v>
                </c:pt>
                <c:pt idx="4329">
                  <c:v>6833.1152629272201</c:v>
                </c:pt>
                <c:pt idx="4330">
                  <c:v>7184.0262790331899</c:v>
                </c:pt>
                <c:pt idx="4331">
                  <c:v>5402.5181576615196</c:v>
                </c:pt>
                <c:pt idx="4332">
                  <c:v>5405.6363191740502</c:v>
                </c:pt>
                <c:pt idx="4333">
                  <c:v>6321.9603267806897</c:v>
                </c:pt>
                <c:pt idx="4334">
                  <c:v>5311.6725540273501</c:v>
                </c:pt>
                <c:pt idx="4335">
                  <c:v>9099.7190258917308</c:v>
                </c:pt>
                <c:pt idx="4336">
                  <c:v>3225.13981220716</c:v>
                </c:pt>
                <c:pt idx="4337">
                  <c:v>1750.97922082585</c:v>
                </c:pt>
                <c:pt idx="4338">
                  <c:v>5761.2035010929803</c:v>
                </c:pt>
                <c:pt idx="4339">
                  <c:v>3701.5899243510198</c:v>
                </c:pt>
                <c:pt idx="4340">
                  <c:v>6647.1903463715598</c:v>
                </c:pt>
                <c:pt idx="4341">
                  <c:v>4849.0665659655897</c:v>
                </c:pt>
                <c:pt idx="4342">
                  <c:v>4842.1238925137304</c:v>
                </c:pt>
                <c:pt idx="4343">
                  <c:v>9091.6090665639404</c:v>
                </c:pt>
                <c:pt idx="4344">
                  <c:v>1961.1556579732301</c:v>
                </c:pt>
                <c:pt idx="4345">
                  <c:v>9448.6892183829004</c:v>
                </c:pt>
                <c:pt idx="4346">
                  <c:v>1404.46899270017</c:v>
                </c:pt>
                <c:pt idx="4347">
                  <c:v>5302.7093819350903</c:v>
                </c:pt>
                <c:pt idx="4348">
                  <c:v>3742.5168193084</c:v>
                </c:pt>
                <c:pt idx="4349">
                  <c:v>5160.7084569490098</c:v>
                </c:pt>
                <c:pt idx="4350">
                  <c:v>9352.8069509903908</c:v>
                </c:pt>
                <c:pt idx="4351">
                  <c:v>9684.5257253603795</c:v>
                </c:pt>
                <c:pt idx="4352">
                  <c:v>4474.4187138219304</c:v>
                </c:pt>
                <c:pt idx="4353">
                  <c:v>9305.4832927750595</c:v>
                </c:pt>
                <c:pt idx="4354">
                  <c:v>6274.4338406584202</c:v>
                </c:pt>
                <c:pt idx="4355">
                  <c:v>6009.0099723273997</c:v>
                </c:pt>
                <c:pt idx="4356">
                  <c:v>6650.4357322334699</c:v>
                </c:pt>
                <c:pt idx="4357">
                  <c:v>10349.884004035401</c:v>
                </c:pt>
                <c:pt idx="4358">
                  <c:v>6382.8895907433398</c:v>
                </c:pt>
                <c:pt idx="4359">
                  <c:v>5595.9531086104898</c:v>
                </c:pt>
                <c:pt idx="4360">
                  <c:v>7395.3980314056598</c:v>
                </c:pt>
                <c:pt idx="4361">
                  <c:v>1278.26648644434</c:v>
                </c:pt>
                <c:pt idx="4362">
                  <c:v>5883.3720059880998</c:v>
                </c:pt>
                <c:pt idx="4363">
                  <c:v>10704.476190111</c:v>
                </c:pt>
                <c:pt idx="4364">
                  <c:v>5665.5689225414899</c:v>
                </c:pt>
                <c:pt idx="4365">
                  <c:v>2189.6634004897301</c:v>
                </c:pt>
                <c:pt idx="4366">
                  <c:v>8455.3485318642397</c:v>
                </c:pt>
                <c:pt idx="4367">
                  <c:v>5042.9271509804903</c:v>
                </c:pt>
                <c:pt idx="4368">
                  <c:v>1692.2754108423001</c:v>
                </c:pt>
                <c:pt idx="4369">
                  <c:v>11300.050759919</c:v>
                </c:pt>
                <c:pt idx="4370">
                  <c:v>5885.5161073117397</c:v>
                </c:pt>
                <c:pt idx="4371">
                  <c:v>8360.9841438169406</c:v>
                </c:pt>
                <c:pt idx="4372">
                  <c:v>4447.4765891613297</c:v>
                </c:pt>
                <c:pt idx="4373">
                  <c:v>1936.9985063512399</c:v>
                </c:pt>
                <c:pt idx="4374">
                  <c:v>5042.1955990995102</c:v>
                </c:pt>
                <c:pt idx="4375">
                  <c:v>1985.6692765846501</c:v>
                </c:pt>
                <c:pt idx="4376">
                  <c:v>1692.2754108423001</c:v>
                </c:pt>
                <c:pt idx="4377">
                  <c:v>2002.2236163857999</c:v>
                </c:pt>
                <c:pt idx="4378">
                  <c:v>4317.21409124601</c:v>
                </c:pt>
                <c:pt idx="4379">
                  <c:v>11932.0841586726</c:v>
                </c:pt>
                <c:pt idx="4380">
                  <c:v>5507.0209784371</c:v>
                </c:pt>
                <c:pt idx="4381">
                  <c:v>5603.0638888999201</c:v>
                </c:pt>
                <c:pt idx="4382">
                  <c:v>8588.0690440388807</c:v>
                </c:pt>
                <c:pt idx="4383">
                  <c:v>3204.1931365077999</c:v>
                </c:pt>
                <c:pt idx="4384">
                  <c:v>2009.07010344115</c:v>
                </c:pt>
                <c:pt idx="4385">
                  <c:v>9066.0013372123904</c:v>
                </c:pt>
                <c:pt idx="4386">
                  <c:v>9017.2971361107793</c:v>
                </c:pt>
                <c:pt idx="4387">
                  <c:v>9097.8188212533605</c:v>
                </c:pt>
                <c:pt idx="4388">
                  <c:v>1919.2351723742299</c:v>
                </c:pt>
                <c:pt idx="4389">
                  <c:v>5640.7525614964497</c:v>
                </c:pt>
                <c:pt idx="4390">
                  <c:v>1883.4994766275699</c:v>
                </c:pt>
                <c:pt idx="4391">
                  <c:v>8384.8487929463208</c:v>
                </c:pt>
                <c:pt idx="4392">
                  <c:v>12161.746741784</c:v>
                </c:pt>
                <c:pt idx="4393">
                  <c:v>8306.4228300994091</c:v>
                </c:pt>
                <c:pt idx="4394">
                  <c:v>8792.7038716563493</c:v>
                </c:pt>
                <c:pt idx="4395">
                  <c:v>9454.4333288249709</c:v>
                </c:pt>
                <c:pt idx="4396">
                  <c:v>5487.8186791997396</c:v>
                </c:pt>
                <c:pt idx="4397">
                  <c:v>9721.2667807522303</c:v>
                </c:pt>
                <c:pt idx="4398">
                  <c:v>11308.0138459391</c:v>
                </c:pt>
                <c:pt idx="4399">
                  <c:v>2213.9725169845101</c:v>
                </c:pt>
                <c:pt idx="4400">
                  <c:v>5211.5569157755899</c:v>
                </c:pt>
                <c:pt idx="4401">
                  <c:v>2108.2088560297102</c:v>
                </c:pt>
                <c:pt idx="4402">
                  <c:v>2090.4461627771002</c:v>
                </c:pt>
                <c:pt idx="4403">
                  <c:v>8582.0186117985595</c:v>
                </c:pt>
                <c:pt idx="4404">
                  <c:v>4572.83422516873</c:v>
                </c:pt>
                <c:pt idx="4405">
                  <c:v>8835.8434414425592</c:v>
                </c:pt>
                <c:pt idx="4406">
                  <c:v>2088.91696133091</c:v>
                </c:pt>
                <c:pt idx="4407">
                  <c:v>8970.0614656868092</c:v>
                </c:pt>
                <c:pt idx="4408">
                  <c:v>2013.0936215719901</c:v>
                </c:pt>
                <c:pt idx="4409">
                  <c:v>1391.27631645058</c:v>
                </c:pt>
                <c:pt idx="4410">
                  <c:v>8295.9699476486403</c:v>
                </c:pt>
                <c:pt idx="4411">
                  <c:v>5723.3808332947301</c:v>
                </c:pt>
                <c:pt idx="4412">
                  <c:v>2062.9869146239698</c:v>
                </c:pt>
                <c:pt idx="4413">
                  <c:v>1944.92304662123</c:v>
                </c:pt>
                <c:pt idx="4414">
                  <c:v>3826.0090320424401</c:v>
                </c:pt>
                <c:pt idx="4415">
                  <c:v>8319.5902262649797</c:v>
                </c:pt>
                <c:pt idx="4416">
                  <c:v>2548.1361510330298</c:v>
                </c:pt>
                <c:pt idx="4417">
                  <c:v>9108.8728968153991</c:v>
                </c:pt>
                <c:pt idx="4418">
                  <c:v>12081.251217938599</c:v>
                </c:pt>
                <c:pt idx="4419">
                  <c:v>1717.2120175129101</c:v>
                </c:pt>
                <c:pt idx="4420">
                  <c:v>11888.6592861505</c:v>
                </c:pt>
                <c:pt idx="4421">
                  <c:v>8480.7754604335605</c:v>
                </c:pt>
                <c:pt idx="4422">
                  <c:v>2069.6189521537299</c:v>
                </c:pt>
                <c:pt idx="4423">
                  <c:v>9877.36495011437</c:v>
                </c:pt>
                <c:pt idx="4424">
                  <c:v>1803.3378061066401</c:v>
                </c:pt>
                <c:pt idx="4425">
                  <c:v>9087.1901889565197</c:v>
                </c:pt>
                <c:pt idx="4426">
                  <c:v>3847.5748436706899</c:v>
                </c:pt>
                <c:pt idx="4427">
                  <c:v>9384.3332458790701</c:v>
                </c:pt>
                <c:pt idx="4428">
                  <c:v>5616.5213785894102</c:v>
                </c:pt>
                <c:pt idx="4429">
                  <c:v>6322.8957802731602</c:v>
                </c:pt>
                <c:pt idx="4430">
                  <c:v>5898.4656208675297</c:v>
                </c:pt>
                <c:pt idx="4431">
                  <c:v>4575.5398756226496</c:v>
                </c:pt>
                <c:pt idx="4432">
                  <c:v>2897.93476508401</c:v>
                </c:pt>
                <c:pt idx="4433">
                  <c:v>6083.3909746672898</c:v>
                </c:pt>
                <c:pt idx="4434">
                  <c:v>11593.345829964001</c:v>
                </c:pt>
                <c:pt idx="4435">
                  <c:v>10833.3778419398</c:v>
                </c:pt>
                <c:pt idx="4436">
                  <c:v>13286.173898495101</c:v>
                </c:pt>
                <c:pt idx="4437">
                  <c:v>5818.9433470493605</c:v>
                </c:pt>
                <c:pt idx="4438">
                  <c:v>5468.6944209395897</c:v>
                </c:pt>
                <c:pt idx="4439">
                  <c:v>13205.860493288101</c:v>
                </c:pt>
                <c:pt idx="4440">
                  <c:v>6765.6129137287198</c:v>
                </c:pt>
                <c:pt idx="4441">
                  <c:v>12245.446604074699</c:v>
                </c:pt>
                <c:pt idx="4442">
                  <c:v>9422.2201759860709</c:v>
                </c:pt>
                <c:pt idx="4443">
                  <c:v>9359.3515023473992</c:v>
                </c:pt>
                <c:pt idx="4444">
                  <c:v>3987.3427089122902</c:v>
                </c:pt>
                <c:pt idx="4445">
                  <c:v>8911.7896497629699</c:v>
                </c:pt>
                <c:pt idx="4446">
                  <c:v>9036.0318295388297</c:v>
                </c:pt>
                <c:pt idx="4447">
                  <c:v>9935.3317075094001</c:v>
                </c:pt>
                <c:pt idx="4448">
                  <c:v>5654.2435551419103</c:v>
                </c:pt>
                <c:pt idx="4449">
                  <c:v>9479.9635674273904</c:v>
                </c:pt>
                <c:pt idx="4450">
                  <c:v>2206.57187408142</c:v>
                </c:pt>
                <c:pt idx="4451">
                  <c:v>5624.0965282973802</c:v>
                </c:pt>
                <c:pt idx="4452">
                  <c:v>6361.8701694554802</c:v>
                </c:pt>
                <c:pt idx="4453">
                  <c:v>6029.9728295135801</c:v>
                </c:pt>
                <c:pt idx="4454">
                  <c:v>9719.1703744033493</c:v>
                </c:pt>
                <c:pt idx="4455">
                  <c:v>9628.2449257110293</c:v>
                </c:pt>
                <c:pt idx="4456">
                  <c:v>7635.04284712964</c:v>
                </c:pt>
                <c:pt idx="4457">
                  <c:v>1559.9509210128599</c:v>
                </c:pt>
                <c:pt idx="4458">
                  <c:v>2645.3195230598099</c:v>
                </c:pt>
                <c:pt idx="4459">
                  <c:v>6555.6361196580801</c:v>
                </c:pt>
                <c:pt idx="4460">
                  <c:v>1938.4370325252601</c:v>
                </c:pt>
                <c:pt idx="4461">
                  <c:v>2612.2850283572102</c:v>
                </c:pt>
                <c:pt idx="4462">
                  <c:v>11938.171442422999</c:v>
                </c:pt>
                <c:pt idx="4463">
                  <c:v>4070.6495936418301</c:v>
                </c:pt>
                <c:pt idx="4464">
                  <c:v>1860.3089978170599</c:v>
                </c:pt>
                <c:pt idx="4465">
                  <c:v>5564.7492756768497</c:v>
                </c:pt>
                <c:pt idx="4466">
                  <c:v>8668.8318738032503</c:v>
                </c:pt>
                <c:pt idx="4467">
                  <c:v>6958.5472677699699</c:v>
                </c:pt>
                <c:pt idx="4468">
                  <c:v>8892.3896380607894</c:v>
                </c:pt>
                <c:pt idx="4469">
                  <c:v>3138.5641821547301</c:v>
                </c:pt>
                <c:pt idx="4470">
                  <c:v>7028.5720792954198</c:v>
                </c:pt>
                <c:pt idx="4471">
                  <c:v>1996.36691933663</c:v>
                </c:pt>
                <c:pt idx="4472">
                  <c:v>10337.5527160006</c:v>
                </c:pt>
                <c:pt idx="4473">
                  <c:v>8997.8081089983698</c:v>
                </c:pt>
                <c:pt idx="4474">
                  <c:v>11690.0371497785</c:v>
                </c:pt>
                <c:pt idx="4475">
                  <c:v>5915.4945637003502</c:v>
                </c:pt>
                <c:pt idx="4476">
                  <c:v>5989.0891913642799</c:v>
                </c:pt>
                <c:pt idx="4477">
                  <c:v>3328.8584060162002</c:v>
                </c:pt>
                <c:pt idx="4478">
                  <c:v>2254.17834709008</c:v>
                </c:pt>
                <c:pt idx="4479">
                  <c:v>3004.8623396369599</c:v>
                </c:pt>
                <c:pt idx="4480">
                  <c:v>5972.0190164940695</c:v>
                </c:pt>
                <c:pt idx="4481">
                  <c:v>1123.4770521663199</c:v>
                </c:pt>
                <c:pt idx="4482">
                  <c:v>5474.4881969943299</c:v>
                </c:pt>
                <c:pt idx="4483">
                  <c:v>4416.9322460250096</c:v>
                </c:pt>
                <c:pt idx="4484">
                  <c:v>2067.5284393584202</c:v>
                </c:pt>
                <c:pt idx="4485">
                  <c:v>4202.4547339171404</c:v>
                </c:pt>
                <c:pt idx="4486">
                  <c:v>10532.9524624396</c:v>
                </c:pt>
                <c:pt idx="4487">
                  <c:v>7821.6796171898504</c:v>
                </c:pt>
                <c:pt idx="4488">
                  <c:v>5515.5436349800702</c:v>
                </c:pt>
                <c:pt idx="4489">
                  <c:v>2585.6560877095499</c:v>
                </c:pt>
                <c:pt idx="4490">
                  <c:v>11324.235536747099</c:v>
                </c:pt>
                <c:pt idx="4491">
                  <c:v>7313.4843681905904</c:v>
                </c:pt>
                <c:pt idx="4492">
                  <c:v>1933.9517610005701</c:v>
                </c:pt>
                <c:pt idx="4493">
                  <c:v>5638.8907834984102</c:v>
                </c:pt>
                <c:pt idx="4494">
                  <c:v>4789.7827837155501</c:v>
                </c:pt>
                <c:pt idx="4495">
                  <c:v>8083.46409017524</c:v>
                </c:pt>
                <c:pt idx="4496">
                  <c:v>10492.6438943017</c:v>
                </c:pt>
                <c:pt idx="4497">
                  <c:v>2030.3691283169901</c:v>
                </c:pt>
                <c:pt idx="4498">
                  <c:v>5036.4818177370398</c:v>
                </c:pt>
                <c:pt idx="4499">
                  <c:v>3032.3824899563301</c:v>
                </c:pt>
                <c:pt idx="4500">
                  <c:v>1798.6651908065801</c:v>
                </c:pt>
                <c:pt idx="4501">
                  <c:v>8677.3610130972393</c:v>
                </c:pt>
                <c:pt idx="4502">
                  <c:v>5643.46885389825</c:v>
                </c:pt>
                <c:pt idx="4503">
                  <c:v>1521.1073034772301</c:v>
                </c:pt>
                <c:pt idx="4504">
                  <c:v>10351.251036269099</c:v>
                </c:pt>
                <c:pt idx="4505">
                  <c:v>5202.07421995601</c:v>
                </c:pt>
                <c:pt idx="4506">
                  <c:v>8764.1604465248292</c:v>
                </c:pt>
                <c:pt idx="4507">
                  <c:v>6505.0424349639297</c:v>
                </c:pt>
                <c:pt idx="4508">
                  <c:v>6003.1013403461602</c:v>
                </c:pt>
                <c:pt idx="4509">
                  <c:v>9453.1390403954701</c:v>
                </c:pt>
                <c:pt idx="4510">
                  <c:v>5185.33869366613</c:v>
                </c:pt>
                <c:pt idx="4511">
                  <c:v>3233.1457270389101</c:v>
                </c:pt>
                <c:pt idx="4512">
                  <c:v>4148.4893774125203</c:v>
                </c:pt>
                <c:pt idx="4513">
                  <c:v>5950.1642955810103</c:v>
                </c:pt>
                <c:pt idx="4514">
                  <c:v>4979.6273495692103</c:v>
                </c:pt>
                <c:pt idx="4515">
                  <c:v>5926.6457608262499</c:v>
                </c:pt>
                <c:pt idx="4516">
                  <c:v>2120.8379980647401</c:v>
                </c:pt>
                <c:pt idx="4517">
                  <c:v>6076.1001277743999</c:v>
                </c:pt>
                <c:pt idx="4518">
                  <c:v>7869.9374714731402</c:v>
                </c:pt>
                <c:pt idx="4519">
                  <c:v>1918.5954218219799</c:v>
                </c:pt>
                <c:pt idx="4520">
                  <c:v>1671.4430692226199</c:v>
                </c:pt>
                <c:pt idx="4521">
                  <c:v>6099.1579608125503</c:v>
                </c:pt>
                <c:pt idx="4522">
                  <c:v>5180.8935968318701</c:v>
                </c:pt>
                <c:pt idx="4523">
                  <c:v>11684.2707518524</c:v>
                </c:pt>
                <c:pt idx="4524">
                  <c:v>8611.5100223846603</c:v>
                </c:pt>
                <c:pt idx="4525">
                  <c:v>9427.2388550764608</c:v>
                </c:pt>
                <c:pt idx="4526">
                  <c:v>5842.3862001406596</c:v>
                </c:pt>
                <c:pt idx="4527">
                  <c:v>3518.6187239793599</c:v>
                </c:pt>
                <c:pt idx="4528">
                  <c:v>8720.1209541156495</c:v>
                </c:pt>
                <c:pt idx="4529">
                  <c:v>8812.3803315938203</c:v>
                </c:pt>
                <c:pt idx="4530">
                  <c:v>2589.4913814331899</c:v>
                </c:pt>
                <c:pt idx="4531">
                  <c:v>11754.4998386427</c:v>
                </c:pt>
                <c:pt idx="4532">
                  <c:v>3662.9431421476802</c:v>
                </c:pt>
                <c:pt idx="4533">
                  <c:v>9151.7641043304502</c:v>
                </c:pt>
                <c:pt idx="4534">
                  <c:v>5152.9335290735198</c:v>
                </c:pt>
                <c:pt idx="4535">
                  <c:v>7348.9459062926098</c:v>
                </c:pt>
                <c:pt idx="4536">
                  <c:v>2311.0838910508801</c:v>
                </c:pt>
                <c:pt idx="4537">
                  <c:v>4907.3206947203398</c:v>
                </c:pt>
                <c:pt idx="4538">
                  <c:v>9562.6220715606996</c:v>
                </c:pt>
                <c:pt idx="4539">
                  <c:v>12193.5413587493</c:v>
                </c:pt>
                <c:pt idx="4540">
                  <c:v>4829.5045129172004</c:v>
                </c:pt>
                <c:pt idx="4541">
                  <c:v>5240.0349729427098</c:v>
                </c:pt>
                <c:pt idx="4542">
                  <c:v>6992.5843383700203</c:v>
                </c:pt>
                <c:pt idx="4543">
                  <c:v>9490.0706696588004</c:v>
                </c:pt>
                <c:pt idx="4544">
                  <c:v>5007.2477839971998</c:v>
                </c:pt>
                <c:pt idx="4545">
                  <c:v>1881.8945527262299</c:v>
                </c:pt>
                <c:pt idx="4546">
                  <c:v>4385.0923444421696</c:v>
                </c:pt>
                <c:pt idx="4547">
                  <c:v>10881.1629212343</c:v>
                </c:pt>
                <c:pt idx="4548">
                  <c:v>3575.02015065776</c:v>
                </c:pt>
                <c:pt idx="4549">
                  <c:v>4869.5980926279799</c:v>
                </c:pt>
                <c:pt idx="4550">
                  <c:v>9807.7135240668504</c:v>
                </c:pt>
                <c:pt idx="4551">
                  <c:v>7073.2024566993896</c:v>
                </c:pt>
                <c:pt idx="4552">
                  <c:v>6925.4057470664502</c:v>
                </c:pt>
                <c:pt idx="4553">
                  <c:v>2449.6157884393701</c:v>
                </c:pt>
                <c:pt idx="4554">
                  <c:v>8279.2814832799395</c:v>
                </c:pt>
                <c:pt idx="4555">
                  <c:v>8441.3675380183904</c:v>
                </c:pt>
                <c:pt idx="4556">
                  <c:v>9502.3566335432897</c:v>
                </c:pt>
                <c:pt idx="4557">
                  <c:v>3685.75119822434</c:v>
                </c:pt>
                <c:pt idx="4558">
                  <c:v>2434.88356568669</c:v>
                </c:pt>
                <c:pt idx="4559">
                  <c:v>2550.0062513814901</c:v>
                </c:pt>
                <c:pt idx="4560">
                  <c:v>11707.4933950827</c:v>
                </c:pt>
                <c:pt idx="4561">
                  <c:v>5950.3639424214898</c:v>
                </c:pt>
                <c:pt idx="4562">
                  <c:v>1574.5165301376501</c:v>
                </c:pt>
                <c:pt idx="4563">
                  <c:v>2579.98156211474</c:v>
                </c:pt>
                <c:pt idx="4564">
                  <c:v>6371.20791684306</c:v>
                </c:pt>
                <c:pt idx="4565">
                  <c:v>9013.2311997260604</c:v>
                </c:pt>
                <c:pt idx="4566">
                  <c:v>6555.6361196580801</c:v>
                </c:pt>
                <c:pt idx="4567">
                  <c:v>9690.2576609991193</c:v>
                </c:pt>
                <c:pt idx="4568">
                  <c:v>11277.478521962499</c:v>
                </c:pt>
                <c:pt idx="4569">
                  <c:v>5840.8691248634004</c:v>
                </c:pt>
                <c:pt idx="4570">
                  <c:v>10203.033116693099</c:v>
                </c:pt>
                <c:pt idx="4571">
                  <c:v>8791.7939215256192</c:v>
                </c:pt>
                <c:pt idx="4572">
                  <c:v>5143.1265718085797</c:v>
                </c:pt>
                <c:pt idx="4573">
                  <c:v>2700.8702222827001</c:v>
                </c:pt>
                <c:pt idx="4574">
                  <c:v>3739.48905816357</c:v>
                </c:pt>
                <c:pt idx="4575">
                  <c:v>5764.1932623454304</c:v>
                </c:pt>
                <c:pt idx="4576">
                  <c:v>6548.1837699634898</c:v>
                </c:pt>
                <c:pt idx="4577">
                  <c:v>5252.89411602777</c:v>
                </c:pt>
                <c:pt idx="4578">
                  <c:v>11674.3750517149</c:v>
                </c:pt>
                <c:pt idx="4579">
                  <c:v>7210.7218500403796</c:v>
                </c:pt>
                <c:pt idx="4580">
                  <c:v>10345.2604022377</c:v>
                </c:pt>
                <c:pt idx="4581">
                  <c:v>2901.43656438482</c:v>
                </c:pt>
                <c:pt idx="4582">
                  <c:v>2337.2650581573798</c:v>
                </c:pt>
                <c:pt idx="4583">
                  <c:v>2259.0195444558899</c:v>
                </c:pt>
                <c:pt idx="4584">
                  <c:v>5881.3702898367401</c:v>
                </c:pt>
                <c:pt idx="4585">
                  <c:v>2128.2748243239398</c:v>
                </c:pt>
                <c:pt idx="4586">
                  <c:v>6448.00171968015</c:v>
                </c:pt>
                <c:pt idx="4587">
                  <c:v>11607.448972784699</c:v>
                </c:pt>
                <c:pt idx="4588">
                  <c:v>10623.2024617436</c:v>
                </c:pt>
                <c:pt idx="4589">
                  <c:v>11582.064975564899</c:v>
                </c:pt>
                <c:pt idx="4590">
                  <c:v>11643.135200458601</c:v>
                </c:pt>
                <c:pt idx="4591">
                  <c:v>9065.8139430826504</c:v>
                </c:pt>
                <c:pt idx="4592">
                  <c:v>9569.1929656692992</c:v>
                </c:pt>
                <c:pt idx="4593">
                  <c:v>3614.3802085798702</c:v>
                </c:pt>
                <c:pt idx="4594">
                  <c:v>6030.2247190435401</c:v>
                </c:pt>
                <c:pt idx="4595">
                  <c:v>9667.6631538532001</c:v>
                </c:pt>
                <c:pt idx="4596">
                  <c:v>5618.1473785141297</c:v>
                </c:pt>
                <c:pt idx="4597">
                  <c:v>1361.4044954764599</c:v>
                </c:pt>
                <c:pt idx="4598">
                  <c:v>8518.0703186770297</c:v>
                </c:pt>
                <c:pt idx="4599">
                  <c:v>4959.0890634362704</c:v>
                </c:pt>
                <c:pt idx="4600">
                  <c:v>11278.522143701901</c:v>
                </c:pt>
                <c:pt idx="4601">
                  <c:v>9322.4843649017894</c:v>
                </c:pt>
                <c:pt idx="4602">
                  <c:v>5968.3981939144596</c:v>
                </c:pt>
                <c:pt idx="4603">
                  <c:v>7337.8360396672997</c:v>
                </c:pt>
                <c:pt idx="4604">
                  <c:v>2415.8760052266498</c:v>
                </c:pt>
                <c:pt idx="4605">
                  <c:v>4299.2372487973398</c:v>
                </c:pt>
                <c:pt idx="4606">
                  <c:v>8080.2843348025899</c:v>
                </c:pt>
                <c:pt idx="4607">
                  <c:v>13279.354046136499</c:v>
                </c:pt>
                <c:pt idx="4608">
                  <c:v>1144.3342090531301</c:v>
                </c:pt>
                <c:pt idx="4609">
                  <c:v>5523.2548712708303</c:v>
                </c:pt>
                <c:pt idx="4610">
                  <c:v>5474.4881969943299</c:v>
                </c:pt>
                <c:pt idx="4611">
                  <c:v>9427.3421585189008</c:v>
                </c:pt>
                <c:pt idx="4612">
                  <c:v>5938.9154550122503</c:v>
                </c:pt>
                <c:pt idx="4613">
                  <c:v>2520.1547212753999</c:v>
                </c:pt>
                <c:pt idx="4614">
                  <c:v>5918.9168840236098</c:v>
                </c:pt>
                <c:pt idx="4615">
                  <c:v>9346.8447389669109</c:v>
                </c:pt>
                <c:pt idx="4616">
                  <c:v>6286.7924763505298</c:v>
                </c:pt>
                <c:pt idx="4617">
                  <c:v>4777.3221655325096</c:v>
                </c:pt>
                <c:pt idx="4618">
                  <c:v>4593.2612377861496</c:v>
                </c:pt>
                <c:pt idx="4619">
                  <c:v>2261.5152780400599</c:v>
                </c:pt>
                <c:pt idx="4620">
                  <c:v>2524.4014780123298</c:v>
                </c:pt>
                <c:pt idx="4621">
                  <c:v>6064.1187966634398</c:v>
                </c:pt>
                <c:pt idx="4622">
                  <c:v>4526.0924338341702</c:v>
                </c:pt>
                <c:pt idx="4623">
                  <c:v>9175.1379013177793</c:v>
                </c:pt>
                <c:pt idx="4624">
                  <c:v>3279.3332273061801</c:v>
                </c:pt>
                <c:pt idx="4625">
                  <c:v>5726.19150983695</c:v>
                </c:pt>
                <c:pt idx="4626">
                  <c:v>8380.5067461665203</c:v>
                </c:pt>
                <c:pt idx="4627">
                  <c:v>9515.1967831845795</c:v>
                </c:pt>
                <c:pt idx="4628">
                  <c:v>3838.7353607363498</c:v>
                </c:pt>
                <c:pt idx="4629">
                  <c:v>1783.2611887498499</c:v>
                </c:pt>
                <c:pt idx="4630">
                  <c:v>5047.5332891858898</c:v>
                </c:pt>
                <c:pt idx="4631">
                  <c:v>7534.3014476995204</c:v>
                </c:pt>
                <c:pt idx="4632">
                  <c:v>5349.5205754840999</c:v>
                </c:pt>
                <c:pt idx="4633">
                  <c:v>6402.5823791447701</c:v>
                </c:pt>
                <c:pt idx="4634">
                  <c:v>8547.1153277891608</c:v>
                </c:pt>
                <c:pt idx="4635">
                  <c:v>7459.2998121287301</c:v>
                </c:pt>
                <c:pt idx="4636">
                  <c:v>12455.111321173799</c:v>
                </c:pt>
                <c:pt idx="4637">
                  <c:v>2147.9956268214301</c:v>
                </c:pt>
                <c:pt idx="4638">
                  <c:v>2590.7523165932098</c:v>
                </c:pt>
                <c:pt idx="4639">
                  <c:v>4874.9494023829502</c:v>
                </c:pt>
                <c:pt idx="4640">
                  <c:v>10427.551778147101</c:v>
                </c:pt>
                <c:pt idx="4641">
                  <c:v>8207.3411437059694</c:v>
                </c:pt>
                <c:pt idx="4642">
                  <c:v>9803.1679095021791</c:v>
                </c:pt>
                <c:pt idx="4643">
                  <c:v>8668.8318738032503</c:v>
                </c:pt>
                <c:pt idx="4644">
                  <c:v>10735.763290983999</c:v>
                </c:pt>
                <c:pt idx="4645">
                  <c:v>9204.7959257183902</c:v>
                </c:pt>
                <c:pt idx="4646">
                  <c:v>7429.3556941447696</c:v>
                </c:pt>
                <c:pt idx="4647">
                  <c:v>5832.6588732576001</c:v>
                </c:pt>
                <c:pt idx="4648">
                  <c:v>1306.6344104889899</c:v>
                </c:pt>
                <c:pt idx="4649">
                  <c:v>7046.9629986861801</c:v>
                </c:pt>
                <c:pt idx="4650">
                  <c:v>5214.2565266642196</c:v>
                </c:pt>
                <c:pt idx="4651">
                  <c:v>6428.5681083429299</c:v>
                </c:pt>
                <c:pt idx="4652">
                  <c:v>8917.1558900565506</c:v>
                </c:pt>
                <c:pt idx="4653">
                  <c:v>8434.4465051930492</c:v>
                </c:pt>
                <c:pt idx="4654">
                  <c:v>1883.20366537564</c:v>
                </c:pt>
                <c:pt idx="4655">
                  <c:v>5543.23317521436</c:v>
                </c:pt>
                <c:pt idx="4656">
                  <c:v>5882.6480295183501</c:v>
                </c:pt>
                <c:pt idx="4657">
                  <c:v>12271.114631610501</c:v>
                </c:pt>
                <c:pt idx="4658">
                  <c:v>9425.1180642218005</c:v>
                </c:pt>
                <c:pt idx="4659">
                  <c:v>7018.0938787205796</c:v>
                </c:pt>
                <c:pt idx="4660">
                  <c:v>3292.77693579385</c:v>
                </c:pt>
                <c:pt idx="4661">
                  <c:v>12429.852766841301</c:v>
                </c:pt>
                <c:pt idx="4662">
                  <c:v>1468.21489242803</c:v>
                </c:pt>
                <c:pt idx="4663">
                  <c:v>2332.9203936613899</c:v>
                </c:pt>
                <c:pt idx="4664">
                  <c:v>5461.1434504127301</c:v>
                </c:pt>
                <c:pt idx="4665">
                  <c:v>9606.6434009025197</c:v>
                </c:pt>
                <c:pt idx="4666">
                  <c:v>8382.3187727057593</c:v>
                </c:pt>
                <c:pt idx="4667">
                  <c:v>5395.0219563323699</c:v>
                </c:pt>
                <c:pt idx="4668">
                  <c:v>7006.5902037572096</c:v>
                </c:pt>
                <c:pt idx="4669">
                  <c:v>6853.95714802155</c:v>
                </c:pt>
                <c:pt idx="4670">
                  <c:v>1726.66852933052</c:v>
                </c:pt>
                <c:pt idx="4671">
                  <c:v>11537.4075657496</c:v>
                </c:pt>
                <c:pt idx="4672">
                  <c:v>2495.2398522743902</c:v>
                </c:pt>
                <c:pt idx="4673">
                  <c:v>12001.661833214899</c:v>
                </c:pt>
                <c:pt idx="4674">
                  <c:v>7830.6182727630403</c:v>
                </c:pt>
                <c:pt idx="4675">
                  <c:v>11632.2514457859</c:v>
                </c:pt>
                <c:pt idx="4676">
                  <c:v>6291.57664433636</c:v>
                </c:pt>
                <c:pt idx="4677">
                  <c:v>11919.8082830517</c:v>
                </c:pt>
                <c:pt idx="4678">
                  <c:v>5791.5991750355597</c:v>
                </c:pt>
                <c:pt idx="4679">
                  <c:v>8868.9463555265902</c:v>
                </c:pt>
                <c:pt idx="4680">
                  <c:v>3367.8330546883299</c:v>
                </c:pt>
                <c:pt idx="4681">
                  <c:v>6840.0120646503901</c:v>
                </c:pt>
                <c:pt idx="4682">
                  <c:v>1709.6861542389399</c:v>
                </c:pt>
                <c:pt idx="4683">
                  <c:v>4406.3828863977396</c:v>
                </c:pt>
                <c:pt idx="4684">
                  <c:v>5413.8789104410398</c:v>
                </c:pt>
                <c:pt idx="4685">
                  <c:v>4776.7878454170504</c:v>
                </c:pt>
                <c:pt idx="4686">
                  <c:v>8251.6398798251594</c:v>
                </c:pt>
                <c:pt idx="4687">
                  <c:v>4760.5831148095303</c:v>
                </c:pt>
                <c:pt idx="4688">
                  <c:v>5538.4460005753899</c:v>
                </c:pt>
                <c:pt idx="4689">
                  <c:v>1954.7875239398099</c:v>
                </c:pt>
                <c:pt idx="4690">
                  <c:v>3631.0765449617802</c:v>
                </c:pt>
                <c:pt idx="4691">
                  <c:v>5747.6743883898998</c:v>
                </c:pt>
                <c:pt idx="4692">
                  <c:v>10508.7463930022</c:v>
                </c:pt>
                <c:pt idx="4693">
                  <c:v>1919.6815737818599</c:v>
                </c:pt>
                <c:pt idx="4694">
                  <c:v>8638.8645319327607</c:v>
                </c:pt>
                <c:pt idx="4695">
                  <c:v>12282.7726899189</c:v>
                </c:pt>
                <c:pt idx="4696">
                  <c:v>5363.7203777233799</c:v>
                </c:pt>
                <c:pt idx="4697">
                  <c:v>6133.9320023673999</c:v>
                </c:pt>
                <c:pt idx="4698">
                  <c:v>8871.7369580846607</c:v>
                </c:pt>
                <c:pt idx="4699">
                  <c:v>5669.9537285550095</c:v>
                </c:pt>
                <c:pt idx="4700">
                  <c:v>11788.106607243401</c:v>
                </c:pt>
                <c:pt idx="4701">
                  <c:v>12400.312915211</c:v>
                </c:pt>
                <c:pt idx="4702">
                  <c:v>3406.5149529175001</c:v>
                </c:pt>
                <c:pt idx="4703">
                  <c:v>7503.6140602532696</c:v>
                </c:pt>
                <c:pt idx="4704">
                  <c:v>11098.683017809901</c:v>
                </c:pt>
                <c:pt idx="4705">
                  <c:v>3493.90366739809</c:v>
                </c:pt>
                <c:pt idx="4706">
                  <c:v>9491.2981255042505</c:v>
                </c:pt>
                <c:pt idx="4707">
                  <c:v>9282.02911572005</c:v>
                </c:pt>
                <c:pt idx="4708">
                  <c:v>2328.60401555414</c:v>
                </c:pt>
                <c:pt idx="4709">
                  <c:v>4165.4801669181097</c:v>
                </c:pt>
                <c:pt idx="4710">
                  <c:v>7992.4190834447199</c:v>
                </c:pt>
                <c:pt idx="4711">
                  <c:v>2548.9958593494398</c:v>
                </c:pt>
                <c:pt idx="4712">
                  <c:v>11632.231109680601</c:v>
                </c:pt>
                <c:pt idx="4713">
                  <c:v>5879.8024064268902</c:v>
                </c:pt>
                <c:pt idx="4714">
                  <c:v>9756.8240248265793</c:v>
                </c:pt>
                <c:pt idx="4715">
                  <c:v>7400.7412193843302</c:v>
                </c:pt>
                <c:pt idx="4716">
                  <c:v>1526.5976723357401</c:v>
                </c:pt>
                <c:pt idx="4717">
                  <c:v>9799.37128912345</c:v>
                </c:pt>
                <c:pt idx="4718">
                  <c:v>7350.3413124931003</c:v>
                </c:pt>
                <c:pt idx="4719">
                  <c:v>11886.082072926099</c:v>
                </c:pt>
                <c:pt idx="4720">
                  <c:v>8722.0611810125793</c:v>
                </c:pt>
                <c:pt idx="4721">
                  <c:v>7378.0468944554495</c:v>
                </c:pt>
                <c:pt idx="4722">
                  <c:v>9777.5887360256693</c:v>
                </c:pt>
                <c:pt idx="4723">
                  <c:v>1207.5494740245199</c:v>
                </c:pt>
                <c:pt idx="4724">
                  <c:v>1975.2694993785501</c:v>
                </c:pt>
                <c:pt idx="4725">
                  <c:v>8676.6915192018805</c:v>
                </c:pt>
                <c:pt idx="4726">
                  <c:v>1710.5940882627201</c:v>
                </c:pt>
                <c:pt idx="4727">
                  <c:v>2582.0937482273298</c:v>
                </c:pt>
                <c:pt idx="4728">
                  <c:v>6620.7968470529304</c:v>
                </c:pt>
                <c:pt idx="4729">
                  <c:v>4190.1179662059303</c:v>
                </c:pt>
                <c:pt idx="4730">
                  <c:v>9212.6242045385097</c:v>
                </c:pt>
                <c:pt idx="4731">
                  <c:v>6531.2795398979497</c:v>
                </c:pt>
                <c:pt idx="4732">
                  <c:v>6039.27178569027</c:v>
                </c:pt>
                <c:pt idx="4733">
                  <c:v>5422.5105044123002</c:v>
                </c:pt>
                <c:pt idx="4734">
                  <c:v>5349.3461345772903</c:v>
                </c:pt>
                <c:pt idx="4735">
                  <c:v>11761.331761887999</c:v>
                </c:pt>
                <c:pt idx="4736">
                  <c:v>6877.54538762024</c:v>
                </c:pt>
                <c:pt idx="4737">
                  <c:v>7510.8445533333297</c:v>
                </c:pt>
                <c:pt idx="4738">
                  <c:v>8710.3606871910997</c:v>
                </c:pt>
                <c:pt idx="4739">
                  <c:v>5393.5456783886302</c:v>
                </c:pt>
                <c:pt idx="4740">
                  <c:v>11577.0677375093</c:v>
                </c:pt>
                <c:pt idx="4741">
                  <c:v>2288.5112632087698</c:v>
                </c:pt>
                <c:pt idx="4742">
                  <c:v>5045.6997635256103</c:v>
                </c:pt>
                <c:pt idx="4743">
                  <c:v>8685.4520081599403</c:v>
                </c:pt>
                <c:pt idx="4744">
                  <c:v>2265.5457121987502</c:v>
                </c:pt>
                <c:pt idx="4745">
                  <c:v>5541.6999021220299</c:v>
                </c:pt>
                <c:pt idx="4746">
                  <c:v>4721.52428979049</c:v>
                </c:pt>
                <c:pt idx="4747">
                  <c:v>2340.9967913660698</c:v>
                </c:pt>
                <c:pt idx="4748">
                  <c:v>6708.6234196222804</c:v>
                </c:pt>
                <c:pt idx="4749">
                  <c:v>9153.1449656824698</c:v>
                </c:pt>
                <c:pt idx="4750">
                  <c:v>9586.5580711277908</c:v>
                </c:pt>
                <c:pt idx="4751">
                  <c:v>10102.4924716183</c:v>
                </c:pt>
                <c:pt idx="4752">
                  <c:v>8527.5456636655908</c:v>
                </c:pt>
                <c:pt idx="4753">
                  <c:v>7921.5667894814796</c:v>
                </c:pt>
                <c:pt idx="4754">
                  <c:v>9482.3291113268097</c:v>
                </c:pt>
                <c:pt idx="4755">
                  <c:v>2273.3125032172402</c:v>
                </c:pt>
                <c:pt idx="4756">
                  <c:v>6749.6157129368703</c:v>
                </c:pt>
                <c:pt idx="4757">
                  <c:v>3835.8628869921599</c:v>
                </c:pt>
                <c:pt idx="4758">
                  <c:v>1802.6518790252501</c:v>
                </c:pt>
                <c:pt idx="4759">
                  <c:v>8474.4962237429099</c:v>
                </c:pt>
                <c:pt idx="4760">
                  <c:v>7010.3671638388896</c:v>
                </c:pt>
                <c:pt idx="4761">
                  <c:v>9367.4716472883792</c:v>
                </c:pt>
                <c:pt idx="4762">
                  <c:v>4510.8698129753502</c:v>
                </c:pt>
                <c:pt idx="4763">
                  <c:v>5459.9379635697096</c:v>
                </c:pt>
                <c:pt idx="4764">
                  <c:v>9655.5066871749605</c:v>
                </c:pt>
                <c:pt idx="4765">
                  <c:v>9713.35062141036</c:v>
                </c:pt>
                <c:pt idx="4766">
                  <c:v>9769.2674617014909</c:v>
                </c:pt>
                <c:pt idx="4767">
                  <c:v>3254.36258684823</c:v>
                </c:pt>
                <c:pt idx="4768">
                  <c:v>5625.0175676393601</c:v>
                </c:pt>
                <c:pt idx="4769">
                  <c:v>1823.09274777152</c:v>
                </c:pt>
                <c:pt idx="4770">
                  <c:v>8434.4465051930492</c:v>
                </c:pt>
                <c:pt idx="4771">
                  <c:v>6793.9497231793202</c:v>
                </c:pt>
                <c:pt idx="4772">
                  <c:v>12087.406511601899</c:v>
                </c:pt>
                <c:pt idx="4773">
                  <c:v>9090.4450741758992</c:v>
                </c:pt>
                <c:pt idx="4774">
                  <c:v>8945.5943439267503</c:v>
                </c:pt>
                <c:pt idx="4775">
                  <c:v>7134.1210622172202</c:v>
                </c:pt>
                <c:pt idx="4776">
                  <c:v>3008.0485210995798</c:v>
                </c:pt>
                <c:pt idx="4777">
                  <c:v>2170.0737177951601</c:v>
                </c:pt>
                <c:pt idx="4778">
                  <c:v>11087.1519050324</c:v>
                </c:pt>
                <c:pt idx="4779">
                  <c:v>9683.9916809215792</c:v>
                </c:pt>
                <c:pt idx="4780">
                  <c:v>2414.5493249037499</c:v>
                </c:pt>
                <c:pt idx="4781">
                  <c:v>10302.807513772799</c:v>
                </c:pt>
                <c:pt idx="4782">
                  <c:v>6064.77926347426</c:v>
                </c:pt>
                <c:pt idx="4783">
                  <c:v>7485.2858713777696</c:v>
                </c:pt>
                <c:pt idx="4784">
                  <c:v>5510.4182199566803</c:v>
                </c:pt>
                <c:pt idx="4785">
                  <c:v>6507.5564497348896</c:v>
                </c:pt>
                <c:pt idx="4786">
                  <c:v>6002.9760640078403</c:v>
                </c:pt>
                <c:pt idx="4787">
                  <c:v>5294.4362267977203</c:v>
                </c:pt>
                <c:pt idx="4788">
                  <c:v>5133.9735838831302</c:v>
                </c:pt>
                <c:pt idx="4789">
                  <c:v>9557.2897693247705</c:v>
                </c:pt>
                <c:pt idx="4790">
                  <c:v>4340.0678954734203</c:v>
                </c:pt>
                <c:pt idx="4791">
                  <c:v>10657.9041602614</c:v>
                </c:pt>
                <c:pt idx="4792">
                  <c:v>2137.6472532757498</c:v>
                </c:pt>
                <c:pt idx="4793">
                  <c:v>12426.029895988901</c:v>
                </c:pt>
                <c:pt idx="4794">
                  <c:v>8447.7089537961292</c:v>
                </c:pt>
                <c:pt idx="4795">
                  <c:v>7402.6925968527603</c:v>
                </c:pt>
                <c:pt idx="4796">
                  <c:v>9169.9792146719301</c:v>
                </c:pt>
                <c:pt idx="4797">
                  <c:v>9956.8470058316307</c:v>
                </c:pt>
                <c:pt idx="4798">
                  <c:v>11229.723417613601</c:v>
                </c:pt>
                <c:pt idx="4799">
                  <c:v>6595.7904990268598</c:v>
                </c:pt>
                <c:pt idx="4800">
                  <c:v>9542.3765633974399</c:v>
                </c:pt>
                <c:pt idx="4801">
                  <c:v>8216.3557776713205</c:v>
                </c:pt>
                <c:pt idx="4802">
                  <c:v>5820.5467166934704</c:v>
                </c:pt>
                <c:pt idx="4803">
                  <c:v>3261.6373178963199</c:v>
                </c:pt>
                <c:pt idx="4804">
                  <c:v>5527.8278634553399</c:v>
                </c:pt>
                <c:pt idx="4805">
                  <c:v>9397.9501398392895</c:v>
                </c:pt>
                <c:pt idx="4806">
                  <c:v>5638.9192946550102</c:v>
                </c:pt>
                <c:pt idx="4807">
                  <c:v>9339.7787094363794</c:v>
                </c:pt>
                <c:pt idx="4808">
                  <c:v>6675.9130869589899</c:v>
                </c:pt>
                <c:pt idx="4809">
                  <c:v>11109.601899445201</c:v>
                </c:pt>
                <c:pt idx="4810">
                  <c:v>2059.8458219189401</c:v>
                </c:pt>
                <c:pt idx="4811">
                  <c:v>12426.029895988901</c:v>
                </c:pt>
                <c:pt idx="4812">
                  <c:v>1918.39297326323</c:v>
                </c:pt>
                <c:pt idx="4813">
                  <c:v>3469.8109968569202</c:v>
                </c:pt>
                <c:pt idx="4814">
                  <c:v>4140.1404895140104</c:v>
                </c:pt>
                <c:pt idx="4815">
                  <c:v>3311.8842270169798</c:v>
                </c:pt>
                <c:pt idx="4816">
                  <c:v>6251.9276644699303</c:v>
                </c:pt>
                <c:pt idx="4817">
                  <c:v>8636.5127815946507</c:v>
                </c:pt>
                <c:pt idx="4818">
                  <c:v>4606.5207591656899</c:v>
                </c:pt>
                <c:pt idx="4819">
                  <c:v>5404.0969136822596</c:v>
                </c:pt>
                <c:pt idx="4820">
                  <c:v>12650.8341099762</c:v>
                </c:pt>
                <c:pt idx="4821">
                  <c:v>4495.7141355899903</c:v>
                </c:pt>
                <c:pt idx="4822">
                  <c:v>7337.33228920909</c:v>
                </c:pt>
                <c:pt idx="4823">
                  <c:v>2383.2397155193598</c:v>
                </c:pt>
                <c:pt idx="4824">
                  <c:v>6823.5749510505502</c:v>
                </c:pt>
                <c:pt idx="4825">
                  <c:v>9588.5229170499697</c:v>
                </c:pt>
                <c:pt idx="4826">
                  <c:v>8953.7093151645495</c:v>
                </c:pt>
                <c:pt idx="4827">
                  <c:v>5336.0857269509397</c:v>
                </c:pt>
                <c:pt idx="4828">
                  <c:v>5718.4449096517701</c:v>
                </c:pt>
                <c:pt idx="4829">
                  <c:v>4665.94071080717</c:v>
                </c:pt>
                <c:pt idx="4830">
                  <c:v>5840.2535236268204</c:v>
                </c:pt>
                <c:pt idx="4831">
                  <c:v>3302.0780109003099</c:v>
                </c:pt>
                <c:pt idx="4832">
                  <c:v>3987.3427089122902</c:v>
                </c:pt>
                <c:pt idx="4833">
                  <c:v>2718.6252934732302</c:v>
                </c:pt>
                <c:pt idx="4834">
                  <c:v>5124.4588056438097</c:v>
                </c:pt>
                <c:pt idx="4835">
                  <c:v>5086.3315263336999</c:v>
                </c:pt>
                <c:pt idx="4836">
                  <c:v>7620.1468799484801</c:v>
                </c:pt>
                <c:pt idx="4837">
                  <c:v>8404.5626281913992</c:v>
                </c:pt>
                <c:pt idx="4838">
                  <c:v>7080.63212846034</c:v>
                </c:pt>
                <c:pt idx="4839">
                  <c:v>4280.5365426880799</c:v>
                </c:pt>
                <c:pt idx="4840">
                  <c:v>8617.89385052117</c:v>
                </c:pt>
                <c:pt idx="4841">
                  <c:v>5832.8902485375302</c:v>
                </c:pt>
                <c:pt idx="4842">
                  <c:v>1730.5759984802701</c:v>
                </c:pt>
                <c:pt idx="4843">
                  <c:v>6012.2731221813801</c:v>
                </c:pt>
                <c:pt idx="4844">
                  <c:v>9630.8343836721397</c:v>
                </c:pt>
                <c:pt idx="4845">
                  <c:v>8414.1380943141903</c:v>
                </c:pt>
                <c:pt idx="4846">
                  <c:v>2313.5348446019402</c:v>
                </c:pt>
                <c:pt idx="4847">
                  <c:v>3166.8909592336199</c:v>
                </c:pt>
                <c:pt idx="4848">
                  <c:v>1278.26648644434</c:v>
                </c:pt>
                <c:pt idx="4849">
                  <c:v>12161.746741784</c:v>
                </c:pt>
                <c:pt idx="4850">
                  <c:v>4747.5899944708099</c:v>
                </c:pt>
                <c:pt idx="4851">
                  <c:v>6335.5910324558699</c:v>
                </c:pt>
                <c:pt idx="4852">
                  <c:v>1878.3258316244001</c:v>
                </c:pt>
                <c:pt idx="4853">
                  <c:v>6228.9426457467098</c:v>
                </c:pt>
                <c:pt idx="4854">
                  <c:v>2286.7390323928798</c:v>
                </c:pt>
                <c:pt idx="4855">
                  <c:v>4756.8290575294204</c:v>
                </c:pt>
                <c:pt idx="4856">
                  <c:v>11489.480557446001</c:v>
                </c:pt>
                <c:pt idx="4857">
                  <c:v>8241.0918902684698</c:v>
                </c:pt>
                <c:pt idx="4858">
                  <c:v>3021.4146612371701</c:v>
                </c:pt>
                <c:pt idx="4859">
                  <c:v>3279.5434814270898</c:v>
                </c:pt>
                <c:pt idx="4860">
                  <c:v>7653.2020569513497</c:v>
                </c:pt>
                <c:pt idx="4861">
                  <c:v>4492.6596734690002</c:v>
                </c:pt>
                <c:pt idx="4862">
                  <c:v>8948.4994322221792</c:v>
                </c:pt>
                <c:pt idx="4863">
                  <c:v>7377.4530793267104</c:v>
                </c:pt>
                <c:pt idx="4864">
                  <c:v>5547.1500111553796</c:v>
                </c:pt>
                <c:pt idx="4865">
                  <c:v>2470.0408111598899</c:v>
                </c:pt>
                <c:pt idx="4866">
                  <c:v>10352.4355486843</c:v>
                </c:pt>
                <c:pt idx="4867">
                  <c:v>9479.9635674273904</c:v>
                </c:pt>
                <c:pt idx="4868">
                  <c:v>7841.9848283376496</c:v>
                </c:pt>
                <c:pt idx="4869">
                  <c:v>5927.2908415592401</c:v>
                </c:pt>
                <c:pt idx="4870">
                  <c:v>5298.3356796273001</c:v>
                </c:pt>
                <c:pt idx="4871">
                  <c:v>6191.0961448205198</c:v>
                </c:pt>
                <c:pt idx="4872">
                  <c:v>2178.1129938045101</c:v>
                </c:pt>
                <c:pt idx="4873">
                  <c:v>4992.9122586191297</c:v>
                </c:pt>
                <c:pt idx="4874">
                  <c:v>2637.3787979024601</c:v>
                </c:pt>
                <c:pt idx="4875">
                  <c:v>2034.13565204971</c:v>
                </c:pt>
                <c:pt idx="4876">
                  <c:v>5689.0672166194599</c:v>
                </c:pt>
                <c:pt idx="4877">
                  <c:v>3033.6597373274899</c:v>
                </c:pt>
                <c:pt idx="4878">
                  <c:v>2389.3536590751501</c:v>
                </c:pt>
                <c:pt idx="4879">
                  <c:v>7531.9020032620801</c:v>
                </c:pt>
                <c:pt idx="4880">
                  <c:v>5689.0672166194599</c:v>
                </c:pt>
                <c:pt idx="4881">
                  <c:v>6583.8737821991099</c:v>
                </c:pt>
                <c:pt idx="4882">
                  <c:v>7374.6342435189999</c:v>
                </c:pt>
                <c:pt idx="4883">
                  <c:v>9255.8249648567398</c:v>
                </c:pt>
                <c:pt idx="4884">
                  <c:v>8162.9974802748402</c:v>
                </c:pt>
                <c:pt idx="4885">
                  <c:v>9985.4141079181409</c:v>
                </c:pt>
                <c:pt idx="4886">
                  <c:v>1403.5051957743699</c:v>
                </c:pt>
                <c:pt idx="4887">
                  <c:v>1664.92004124096</c:v>
                </c:pt>
                <c:pt idx="4888">
                  <c:v>4585.8886921600597</c:v>
                </c:pt>
                <c:pt idx="4889">
                  <c:v>5787.0501310364198</c:v>
                </c:pt>
                <c:pt idx="4890">
                  <c:v>9566.2029576744899</c:v>
                </c:pt>
                <c:pt idx="4891">
                  <c:v>7704.7059671033903</c:v>
                </c:pt>
                <c:pt idx="4892">
                  <c:v>7106.1777340614299</c:v>
                </c:pt>
                <c:pt idx="4893">
                  <c:v>5478.7293138214</c:v>
                </c:pt>
                <c:pt idx="4894">
                  <c:v>1730.7388920859601</c:v>
                </c:pt>
                <c:pt idx="4895">
                  <c:v>9627.2600005248496</c:v>
                </c:pt>
                <c:pt idx="4896">
                  <c:v>1979.73169993698</c:v>
                </c:pt>
                <c:pt idx="4897">
                  <c:v>1973.29227147558</c:v>
                </c:pt>
                <c:pt idx="4898">
                  <c:v>2395.5462938583601</c:v>
                </c:pt>
                <c:pt idx="4899">
                  <c:v>5948.2851754230396</c:v>
                </c:pt>
                <c:pt idx="4900">
                  <c:v>8520.8154406681006</c:v>
                </c:pt>
                <c:pt idx="4901">
                  <c:v>8842.2771101608505</c:v>
                </c:pt>
                <c:pt idx="4902">
                  <c:v>6209.7131940785303</c:v>
                </c:pt>
                <c:pt idx="4903">
                  <c:v>5123.1105722488801</c:v>
                </c:pt>
                <c:pt idx="4904">
                  <c:v>2386.90926980115</c:v>
                </c:pt>
                <c:pt idx="4905">
                  <c:v>9239.1487248961002</c:v>
                </c:pt>
                <c:pt idx="4906">
                  <c:v>5303.8419271953599</c:v>
                </c:pt>
                <c:pt idx="4907">
                  <c:v>4928.4879850257803</c:v>
                </c:pt>
                <c:pt idx="4908">
                  <c:v>5788.8199917824704</c:v>
                </c:pt>
                <c:pt idx="4909">
                  <c:v>5657.0113407720801</c:v>
                </c:pt>
                <c:pt idx="4910">
                  <c:v>9157.9099994359203</c:v>
                </c:pt>
                <c:pt idx="4911">
                  <c:v>4152.4251033444498</c:v>
                </c:pt>
                <c:pt idx="4912">
                  <c:v>8588.0790900067204</c:v>
                </c:pt>
                <c:pt idx="4913">
                  <c:v>5617.6315238364796</c:v>
                </c:pt>
                <c:pt idx="4914">
                  <c:v>3855.3641436313301</c:v>
                </c:pt>
                <c:pt idx="4915">
                  <c:v>2427.4577638297501</c:v>
                </c:pt>
                <c:pt idx="4916">
                  <c:v>8127.8074694688803</c:v>
                </c:pt>
                <c:pt idx="4917">
                  <c:v>5605.5356388856299</c:v>
                </c:pt>
                <c:pt idx="4918">
                  <c:v>9841.7892961922007</c:v>
                </c:pt>
                <c:pt idx="4919">
                  <c:v>4823.5963514232299</c:v>
                </c:pt>
                <c:pt idx="4920">
                  <c:v>6039.27178569027</c:v>
                </c:pt>
                <c:pt idx="4921">
                  <c:v>5403.1844005978401</c:v>
                </c:pt>
                <c:pt idx="4922">
                  <c:v>8022.7886906003096</c:v>
                </c:pt>
                <c:pt idx="4923">
                  <c:v>2722.7797643243798</c:v>
                </c:pt>
                <c:pt idx="4924">
                  <c:v>9661.8915753858892</c:v>
                </c:pt>
                <c:pt idx="4925">
                  <c:v>2047.7543521216901</c:v>
                </c:pt>
                <c:pt idx="4926">
                  <c:v>6057.1299110990203</c:v>
                </c:pt>
                <c:pt idx="4927">
                  <c:v>8982.5672080540007</c:v>
                </c:pt>
                <c:pt idx="4928">
                  <c:v>5707.0385102466598</c:v>
                </c:pt>
                <c:pt idx="4929">
                  <c:v>2165.0541958303002</c:v>
                </c:pt>
                <c:pt idx="4930">
                  <c:v>6755.9419612655802</c:v>
                </c:pt>
                <c:pt idx="4931">
                  <c:v>5650.1663363195003</c:v>
                </c:pt>
                <c:pt idx="4932">
                  <c:v>2117.7147964721098</c:v>
                </c:pt>
                <c:pt idx="4933">
                  <c:v>9662.5634777067808</c:v>
                </c:pt>
                <c:pt idx="4934">
                  <c:v>4614.1131886138</c:v>
                </c:pt>
                <c:pt idx="4935">
                  <c:v>8386.0173073951901</c:v>
                </c:pt>
                <c:pt idx="4936">
                  <c:v>2008.7145686091601</c:v>
                </c:pt>
                <c:pt idx="4937">
                  <c:v>1537.06223158943</c:v>
                </c:pt>
                <c:pt idx="4938">
                  <c:v>5066.9603289231</c:v>
                </c:pt>
                <c:pt idx="4939">
                  <c:v>4127.7546293100904</c:v>
                </c:pt>
                <c:pt idx="4940">
                  <c:v>9385.0427342419407</c:v>
                </c:pt>
                <c:pt idx="4941">
                  <c:v>5682.5472945192396</c:v>
                </c:pt>
                <c:pt idx="4942">
                  <c:v>6034.8304738328598</c:v>
                </c:pt>
                <c:pt idx="4943">
                  <c:v>5810.1524383931301</c:v>
                </c:pt>
                <c:pt idx="4944">
                  <c:v>6202.1058440984598</c:v>
                </c:pt>
                <c:pt idx="4945">
                  <c:v>9181.2816813713507</c:v>
                </c:pt>
                <c:pt idx="4946">
                  <c:v>5671.3048473079198</c:v>
                </c:pt>
                <c:pt idx="4947">
                  <c:v>2451.3908774576298</c:v>
                </c:pt>
                <c:pt idx="4948">
                  <c:v>11363.159934842201</c:v>
                </c:pt>
                <c:pt idx="4949">
                  <c:v>2824.983698727</c:v>
                </c:pt>
                <c:pt idx="4950">
                  <c:v>12339.860569452199</c:v>
                </c:pt>
                <c:pt idx="4951">
                  <c:v>9427.7919157657507</c:v>
                </c:pt>
                <c:pt idx="4952">
                  <c:v>9847.8086719538605</c:v>
                </c:pt>
                <c:pt idx="4953">
                  <c:v>1405.74738320805</c:v>
                </c:pt>
                <c:pt idx="4954">
                  <c:v>8529.6861491280397</c:v>
                </c:pt>
                <c:pt idx="4955">
                  <c:v>2950.3628720939801</c:v>
                </c:pt>
                <c:pt idx="4956">
                  <c:v>9553.4205242404205</c:v>
                </c:pt>
                <c:pt idx="4957">
                  <c:v>9816.2938493896309</c:v>
                </c:pt>
                <c:pt idx="4958">
                  <c:v>11734.533420625199</c:v>
                </c:pt>
                <c:pt idx="4959">
                  <c:v>6228.9426457467098</c:v>
                </c:pt>
                <c:pt idx="4960">
                  <c:v>5324.2267663472903</c:v>
                </c:pt>
                <c:pt idx="4961">
                  <c:v>8900.9399191183493</c:v>
                </c:pt>
                <c:pt idx="4962">
                  <c:v>1455.5065663600601</c:v>
                </c:pt>
                <c:pt idx="4963">
                  <c:v>8668.8318738032503</c:v>
                </c:pt>
                <c:pt idx="4964">
                  <c:v>4760.0075364998002</c:v>
                </c:pt>
                <c:pt idx="4965">
                  <c:v>6453.5084110038997</c:v>
                </c:pt>
                <c:pt idx="4966">
                  <c:v>9402.9326855245708</c:v>
                </c:pt>
                <c:pt idx="4967">
                  <c:v>7609.6424296792602</c:v>
                </c:pt>
                <c:pt idx="4968">
                  <c:v>3960.26663830911</c:v>
                </c:pt>
                <c:pt idx="4969">
                  <c:v>8294.1008799433093</c:v>
                </c:pt>
                <c:pt idx="4970">
                  <c:v>2238.5711316562702</c:v>
                </c:pt>
                <c:pt idx="4971">
                  <c:v>1449.6882263339901</c:v>
                </c:pt>
                <c:pt idx="4972">
                  <c:v>5695.2489330557501</c:v>
                </c:pt>
                <c:pt idx="4973">
                  <c:v>7921.5667894814796</c:v>
                </c:pt>
                <c:pt idx="4974">
                  <c:v>2712.1813574027301</c:v>
                </c:pt>
                <c:pt idx="4975">
                  <c:v>1976.8903646430699</c:v>
                </c:pt>
                <c:pt idx="4976">
                  <c:v>10762.700115564699</c:v>
                </c:pt>
                <c:pt idx="4977">
                  <c:v>11607.131612249599</c:v>
                </c:pt>
                <c:pt idx="4978">
                  <c:v>5403.5329683780601</c:v>
                </c:pt>
                <c:pt idx="4979">
                  <c:v>9260.0613234064604</c:v>
                </c:pt>
                <c:pt idx="4980">
                  <c:v>6493.3525471200001</c:v>
                </c:pt>
                <c:pt idx="4981">
                  <c:v>3969.8644355238698</c:v>
                </c:pt>
                <c:pt idx="4982">
                  <c:v>11959.424382996</c:v>
                </c:pt>
                <c:pt idx="4983">
                  <c:v>13001.3570386352</c:v>
                </c:pt>
                <c:pt idx="4984">
                  <c:v>3743.8674418509099</c:v>
                </c:pt>
                <c:pt idx="4985">
                  <c:v>9838.4328793461209</c:v>
                </c:pt>
                <c:pt idx="4986">
                  <c:v>10723.1891008807</c:v>
                </c:pt>
                <c:pt idx="4987">
                  <c:v>3960.1913840329298</c:v>
                </c:pt>
                <c:pt idx="4988">
                  <c:v>9254.2102400117201</c:v>
                </c:pt>
                <c:pt idx="4989">
                  <c:v>3087.04038403086</c:v>
                </c:pt>
                <c:pt idx="4990">
                  <c:v>1989.71787401861</c:v>
                </c:pt>
                <c:pt idx="4991">
                  <c:v>1882.32572845657</c:v>
                </c:pt>
                <c:pt idx="4992">
                  <c:v>8584.9805645062697</c:v>
                </c:pt>
                <c:pt idx="4993">
                  <c:v>2016.8978563344001</c:v>
                </c:pt>
                <c:pt idx="4994">
                  <c:v>10912.255565188199</c:v>
                </c:pt>
                <c:pt idx="4995">
                  <c:v>11941.713566754799</c:v>
                </c:pt>
                <c:pt idx="4996">
                  <c:v>6400.23960488785</c:v>
                </c:pt>
                <c:pt idx="4997">
                  <c:v>12105.9020388766</c:v>
                </c:pt>
                <c:pt idx="4998">
                  <c:v>5121.5735346478896</c:v>
                </c:pt>
                <c:pt idx="4999">
                  <c:v>8163.6744349824903</c:v>
                </c:pt>
                <c:pt idx="5000">
                  <c:v>3283.7223500958498</c:v>
                </c:pt>
                <c:pt idx="5001">
                  <c:v>13205.860493288101</c:v>
                </c:pt>
                <c:pt idx="5002">
                  <c:v>5598.6893978868402</c:v>
                </c:pt>
                <c:pt idx="5003">
                  <c:v>6750.8252768587699</c:v>
                </c:pt>
                <c:pt idx="5004">
                  <c:v>9719.9348775523795</c:v>
                </c:pt>
                <c:pt idx="5005">
                  <c:v>8485.5500292615507</c:v>
                </c:pt>
                <c:pt idx="5006">
                  <c:v>6994.8488192724499</c:v>
                </c:pt>
                <c:pt idx="5007">
                  <c:v>11912.3883926048</c:v>
                </c:pt>
                <c:pt idx="5008">
                  <c:v>9841.7006752662801</c:v>
                </c:pt>
                <c:pt idx="5009">
                  <c:v>8522.03731751128</c:v>
                </c:pt>
                <c:pt idx="5010">
                  <c:v>5434.3632513763796</c:v>
                </c:pt>
                <c:pt idx="5011">
                  <c:v>1334.3525239790799</c:v>
                </c:pt>
                <c:pt idx="5012">
                  <c:v>9258.1571050950297</c:v>
                </c:pt>
                <c:pt idx="5013">
                  <c:v>8013.2156842958202</c:v>
                </c:pt>
                <c:pt idx="5014">
                  <c:v>8061.9078343174897</c:v>
                </c:pt>
                <c:pt idx="5015">
                  <c:v>11158.539400867499</c:v>
                </c:pt>
                <c:pt idx="5016">
                  <c:v>3443.7850221722301</c:v>
                </c:pt>
                <c:pt idx="5017">
                  <c:v>3112.1433768771199</c:v>
                </c:pt>
                <c:pt idx="5018">
                  <c:v>10097.7794485332</c:v>
                </c:pt>
                <c:pt idx="5019">
                  <c:v>9196.9777880344991</c:v>
                </c:pt>
                <c:pt idx="5020">
                  <c:v>5384.0652248669303</c:v>
                </c:pt>
                <c:pt idx="5021">
                  <c:v>2110.4504382816999</c:v>
                </c:pt>
                <c:pt idx="5022">
                  <c:v>7901.2514840979302</c:v>
                </c:pt>
                <c:pt idx="5023">
                  <c:v>7996.8831013031404</c:v>
                </c:pt>
                <c:pt idx="5024">
                  <c:v>5893.8732476314499</c:v>
                </c:pt>
                <c:pt idx="5025">
                  <c:v>3979.7986082370298</c:v>
                </c:pt>
                <c:pt idx="5026">
                  <c:v>6565.9939578640297</c:v>
                </c:pt>
                <c:pt idx="5027">
                  <c:v>7022.4529162561603</c:v>
                </c:pt>
                <c:pt idx="5028">
                  <c:v>5144.6461905864899</c:v>
                </c:pt>
                <c:pt idx="5029">
                  <c:v>8323.7633933914894</c:v>
                </c:pt>
                <c:pt idx="5030">
                  <c:v>2399.3695456752098</c:v>
                </c:pt>
                <c:pt idx="5031">
                  <c:v>5805.5804250915999</c:v>
                </c:pt>
                <c:pt idx="5032">
                  <c:v>5480.6948791865098</c:v>
                </c:pt>
                <c:pt idx="5033">
                  <c:v>1258.7145169898299</c:v>
                </c:pt>
                <c:pt idx="5034">
                  <c:v>9844.5474221753393</c:v>
                </c:pt>
                <c:pt idx="5035">
                  <c:v>3168.9152212377599</c:v>
                </c:pt>
                <c:pt idx="5036">
                  <c:v>12487.875545008001</c:v>
                </c:pt>
                <c:pt idx="5037">
                  <c:v>5918.8482111826697</c:v>
                </c:pt>
                <c:pt idx="5038">
                  <c:v>2729.8039702678898</c:v>
                </c:pt>
                <c:pt idx="5039">
                  <c:v>5919.3518180813398</c:v>
                </c:pt>
                <c:pt idx="5040">
                  <c:v>9287.2410816081101</c:v>
                </c:pt>
                <c:pt idx="5041">
                  <c:v>3838.7353607363498</c:v>
                </c:pt>
                <c:pt idx="5042">
                  <c:v>2521.84928458286</c:v>
                </c:pt>
                <c:pt idx="5043">
                  <c:v>7349.1858692154501</c:v>
                </c:pt>
                <c:pt idx="5044">
                  <c:v>11973.379561269599</c:v>
                </c:pt>
                <c:pt idx="5045">
                  <c:v>2374.9369698752698</c:v>
                </c:pt>
                <c:pt idx="5046">
                  <c:v>2285.7298471679801</c:v>
                </c:pt>
                <c:pt idx="5047">
                  <c:v>8544.1464190531806</c:v>
                </c:pt>
                <c:pt idx="5048">
                  <c:v>5204.7737492324504</c:v>
                </c:pt>
                <c:pt idx="5049">
                  <c:v>5819.8473174374303</c:v>
                </c:pt>
                <c:pt idx="5050">
                  <c:v>8737.72692624499</c:v>
                </c:pt>
                <c:pt idx="5051">
                  <c:v>3969.3251619016901</c:v>
                </c:pt>
                <c:pt idx="5052">
                  <c:v>4970.2710920568798</c:v>
                </c:pt>
                <c:pt idx="5053">
                  <c:v>5777.1284843422</c:v>
                </c:pt>
                <c:pt idx="5054">
                  <c:v>8584.5924243080608</c:v>
                </c:pt>
                <c:pt idx="5055">
                  <c:v>8519.1594168164193</c:v>
                </c:pt>
                <c:pt idx="5056">
                  <c:v>2150.0337287316902</c:v>
                </c:pt>
                <c:pt idx="5057">
                  <c:v>5636.51812191298</c:v>
                </c:pt>
                <c:pt idx="5058">
                  <c:v>7548.7364198130499</c:v>
                </c:pt>
                <c:pt idx="5059">
                  <c:v>1998.52595592593</c:v>
                </c:pt>
                <c:pt idx="5060">
                  <c:v>5406.3316574369201</c:v>
                </c:pt>
                <c:pt idx="5061">
                  <c:v>7881.9507637071201</c:v>
                </c:pt>
                <c:pt idx="5062">
                  <c:v>5358.5955690778301</c:v>
                </c:pt>
                <c:pt idx="5063">
                  <c:v>3457.7601975612802</c:v>
                </c:pt>
                <c:pt idx="5064">
                  <c:v>6130.8742783613397</c:v>
                </c:pt>
                <c:pt idx="5065">
                  <c:v>9636.7891400937206</c:v>
                </c:pt>
                <c:pt idx="5066">
                  <c:v>9217.0579560699007</c:v>
                </c:pt>
                <c:pt idx="5067">
                  <c:v>4910.8818919512296</c:v>
                </c:pt>
                <c:pt idx="5068">
                  <c:v>2487.173874183</c:v>
                </c:pt>
                <c:pt idx="5069">
                  <c:v>9821.5386342377606</c:v>
                </c:pt>
                <c:pt idx="5070">
                  <c:v>5339.4229306397201</c:v>
                </c:pt>
                <c:pt idx="5071">
                  <c:v>5914.94085447015</c:v>
                </c:pt>
                <c:pt idx="5072">
                  <c:v>1684.0430043978499</c:v>
                </c:pt>
                <c:pt idx="5073">
                  <c:v>9094.8609303811409</c:v>
                </c:pt>
                <c:pt idx="5074">
                  <c:v>9252.1140277706309</c:v>
                </c:pt>
                <c:pt idx="5075">
                  <c:v>9188.09112772546</c:v>
                </c:pt>
                <c:pt idx="5076">
                  <c:v>6921.8454671505597</c:v>
                </c:pt>
                <c:pt idx="5077">
                  <c:v>11537.4075657496</c:v>
                </c:pt>
                <c:pt idx="5078">
                  <c:v>9943.4994196662192</c:v>
                </c:pt>
                <c:pt idx="5079">
                  <c:v>6019.2541206722799</c:v>
                </c:pt>
                <c:pt idx="5080">
                  <c:v>1344.8948948050299</c:v>
                </c:pt>
                <c:pt idx="5081">
                  <c:v>5421.8761437274597</c:v>
                </c:pt>
                <c:pt idx="5082">
                  <c:v>1938.4370325252601</c:v>
                </c:pt>
                <c:pt idx="5083">
                  <c:v>6687.94843335311</c:v>
                </c:pt>
                <c:pt idx="5084">
                  <c:v>2284.5541554020101</c:v>
                </c:pt>
                <c:pt idx="5085">
                  <c:v>5810.5289648143698</c:v>
                </c:pt>
                <c:pt idx="5086">
                  <c:v>2045.8460145869799</c:v>
                </c:pt>
                <c:pt idx="5087">
                  <c:v>5573.6443555594897</c:v>
                </c:pt>
                <c:pt idx="5088">
                  <c:v>5445.1778898338498</c:v>
                </c:pt>
                <c:pt idx="5089">
                  <c:v>4697.1606448027997</c:v>
                </c:pt>
                <c:pt idx="5090">
                  <c:v>5764.1932623454304</c:v>
                </c:pt>
                <c:pt idx="5091">
                  <c:v>12399.377738073499</c:v>
                </c:pt>
                <c:pt idx="5092">
                  <c:v>1859.0841446998199</c:v>
                </c:pt>
                <c:pt idx="5093">
                  <c:v>4089.97921888374</c:v>
                </c:pt>
                <c:pt idx="5094">
                  <c:v>11753.1130625229</c:v>
                </c:pt>
                <c:pt idx="5095">
                  <c:v>1931.56732636582</c:v>
                </c:pt>
                <c:pt idx="5096">
                  <c:v>2369.5541745806199</c:v>
                </c:pt>
                <c:pt idx="5097">
                  <c:v>7286.9963762908701</c:v>
                </c:pt>
                <c:pt idx="5098">
                  <c:v>12156.8749224193</c:v>
                </c:pt>
                <c:pt idx="5099">
                  <c:v>6202.1058440984598</c:v>
                </c:pt>
                <c:pt idx="5100">
                  <c:v>3430.9615517799798</c:v>
                </c:pt>
                <c:pt idx="5101">
                  <c:v>5922.5995370368</c:v>
                </c:pt>
                <c:pt idx="5102">
                  <c:v>6182.3536622600705</c:v>
                </c:pt>
                <c:pt idx="5103">
                  <c:v>2243.85288393571</c:v>
                </c:pt>
                <c:pt idx="5104">
                  <c:v>2317.2247221237199</c:v>
                </c:pt>
                <c:pt idx="5105">
                  <c:v>13482.180678437</c:v>
                </c:pt>
                <c:pt idx="5106">
                  <c:v>8374.08095210184</c:v>
                </c:pt>
                <c:pt idx="5107">
                  <c:v>5932.6178926894099</c:v>
                </c:pt>
                <c:pt idx="5108">
                  <c:v>6738.7701157786896</c:v>
                </c:pt>
                <c:pt idx="5109">
                  <c:v>4434.2865968834203</c:v>
                </c:pt>
                <c:pt idx="5110">
                  <c:v>5359.3276557336003</c:v>
                </c:pt>
                <c:pt idx="5111">
                  <c:v>9260.4937166315103</c:v>
                </c:pt>
                <c:pt idx="5112">
                  <c:v>6424.2869465921003</c:v>
                </c:pt>
                <c:pt idx="5113">
                  <c:v>6002.2551146904698</c:v>
                </c:pt>
                <c:pt idx="5114">
                  <c:v>7653.6913415665304</c:v>
                </c:pt>
                <c:pt idx="5115">
                  <c:v>5589.6209440306402</c:v>
                </c:pt>
                <c:pt idx="5116">
                  <c:v>2481.4878024198802</c:v>
                </c:pt>
                <c:pt idx="5117">
                  <c:v>4323.2377410233703</c:v>
                </c:pt>
                <c:pt idx="5118">
                  <c:v>6498.6373267900299</c:v>
                </c:pt>
                <c:pt idx="5119">
                  <c:v>5567.6747682959603</c:v>
                </c:pt>
                <c:pt idx="5120">
                  <c:v>1704.8718469630901</c:v>
                </c:pt>
                <c:pt idx="5121">
                  <c:v>8654.7578997779801</c:v>
                </c:pt>
                <c:pt idx="5122">
                  <c:v>6442.3443060401796</c:v>
                </c:pt>
                <c:pt idx="5123">
                  <c:v>5886.7180144205204</c:v>
                </c:pt>
                <c:pt idx="5124">
                  <c:v>5470.60197730244</c:v>
                </c:pt>
                <c:pt idx="5125">
                  <c:v>4329.6440660712897</c:v>
                </c:pt>
                <c:pt idx="5126">
                  <c:v>4636.23904845985</c:v>
                </c:pt>
                <c:pt idx="5127">
                  <c:v>9415.2525000559199</c:v>
                </c:pt>
                <c:pt idx="5128">
                  <c:v>1987.4642153801501</c:v>
                </c:pt>
                <c:pt idx="5129">
                  <c:v>8030.4803922526899</c:v>
                </c:pt>
                <c:pt idx="5130">
                  <c:v>5701.3165861747702</c:v>
                </c:pt>
                <c:pt idx="5131">
                  <c:v>8717.9253340568393</c:v>
                </c:pt>
                <c:pt idx="5132">
                  <c:v>7108.1580738450102</c:v>
                </c:pt>
                <c:pt idx="5133">
                  <c:v>6649.9671375698099</c:v>
                </c:pt>
                <c:pt idx="5134">
                  <c:v>4482.9024353779996</c:v>
                </c:pt>
                <c:pt idx="5135">
                  <c:v>7389.4744817609699</c:v>
                </c:pt>
                <c:pt idx="5136">
                  <c:v>5074.2352498496202</c:v>
                </c:pt>
                <c:pt idx="5137">
                  <c:v>9683.1208305322198</c:v>
                </c:pt>
                <c:pt idx="5138">
                  <c:v>8918.69586539995</c:v>
                </c:pt>
                <c:pt idx="5139">
                  <c:v>11782.0622705519</c:v>
                </c:pt>
                <c:pt idx="5140">
                  <c:v>7592.1829306178997</c:v>
                </c:pt>
                <c:pt idx="5141">
                  <c:v>6709.8231703475403</c:v>
                </c:pt>
                <c:pt idx="5142">
                  <c:v>1908.66967087127</c:v>
                </c:pt>
                <c:pt idx="5143">
                  <c:v>11584.206137990799</c:v>
                </c:pt>
                <c:pt idx="5144">
                  <c:v>6004.5695784444197</c:v>
                </c:pt>
                <c:pt idx="5145">
                  <c:v>5585.1073836841297</c:v>
                </c:pt>
                <c:pt idx="5146">
                  <c:v>2763.7779401181001</c:v>
                </c:pt>
                <c:pt idx="5147">
                  <c:v>4754.6635913382097</c:v>
                </c:pt>
                <c:pt idx="5148">
                  <c:v>2257.2565876506001</c:v>
                </c:pt>
                <c:pt idx="5149">
                  <c:v>5385.0903663691797</c:v>
                </c:pt>
                <c:pt idx="5150">
                  <c:v>5308.2650576778697</c:v>
                </c:pt>
                <c:pt idx="5151">
                  <c:v>6235.3226050005896</c:v>
                </c:pt>
                <c:pt idx="5152">
                  <c:v>5711.41630053478</c:v>
                </c:pt>
                <c:pt idx="5153">
                  <c:v>1424.78929960802</c:v>
                </c:pt>
                <c:pt idx="5154">
                  <c:v>1887.40354915635</c:v>
                </c:pt>
                <c:pt idx="5155">
                  <c:v>8145.63389170747</c:v>
                </c:pt>
                <c:pt idx="5156">
                  <c:v>10318.4369957034</c:v>
                </c:pt>
                <c:pt idx="5157">
                  <c:v>5220.5318885994102</c:v>
                </c:pt>
                <c:pt idx="5158">
                  <c:v>5171.5194367269796</c:v>
                </c:pt>
                <c:pt idx="5159">
                  <c:v>7754.8669535374202</c:v>
                </c:pt>
                <c:pt idx="5160">
                  <c:v>9305.5557705638694</c:v>
                </c:pt>
                <c:pt idx="5161">
                  <c:v>9240.7608993259291</c:v>
                </c:pt>
                <c:pt idx="5162">
                  <c:v>5994.77707282969</c:v>
                </c:pt>
                <c:pt idx="5163">
                  <c:v>4387.7112329798902</c:v>
                </c:pt>
                <c:pt idx="5164">
                  <c:v>6205.3893407515197</c:v>
                </c:pt>
                <c:pt idx="5165">
                  <c:v>9180.0870699725201</c:v>
                </c:pt>
                <c:pt idx="5166">
                  <c:v>6669.1667038638598</c:v>
                </c:pt>
                <c:pt idx="5167">
                  <c:v>4804.2530815522096</c:v>
                </c:pt>
                <c:pt idx="5168">
                  <c:v>9191.3810198066894</c:v>
                </c:pt>
                <c:pt idx="5169">
                  <c:v>12627.232462277099</c:v>
                </c:pt>
                <c:pt idx="5170">
                  <c:v>5001.5927920574104</c:v>
                </c:pt>
                <c:pt idx="5171">
                  <c:v>6666.1950905500798</c:v>
                </c:pt>
                <c:pt idx="5172">
                  <c:v>10903.058486321699</c:v>
                </c:pt>
                <c:pt idx="5173">
                  <c:v>5565.0797555972904</c:v>
                </c:pt>
                <c:pt idx="5174">
                  <c:v>9186.5110418788809</c:v>
                </c:pt>
                <c:pt idx="5175">
                  <c:v>5391.9295387537804</c:v>
                </c:pt>
                <c:pt idx="5176">
                  <c:v>8248.9927644861891</c:v>
                </c:pt>
                <c:pt idx="5177">
                  <c:v>9194.2329023150796</c:v>
                </c:pt>
                <c:pt idx="5178">
                  <c:v>6490.08943106484</c:v>
                </c:pt>
                <c:pt idx="5179">
                  <c:v>2495.5067893835098</c:v>
                </c:pt>
                <c:pt idx="5180">
                  <c:v>2458.84134163522</c:v>
                </c:pt>
                <c:pt idx="5181">
                  <c:v>2438.9661585604699</c:v>
                </c:pt>
                <c:pt idx="5182">
                  <c:v>8857.6848340483793</c:v>
                </c:pt>
                <c:pt idx="5183">
                  <c:v>9318.7681448386393</c:v>
                </c:pt>
                <c:pt idx="5184">
                  <c:v>11765.8999108278</c:v>
                </c:pt>
                <c:pt idx="5185">
                  <c:v>5689.1464735035797</c:v>
                </c:pt>
                <c:pt idx="5186">
                  <c:v>4087.70593803866</c:v>
                </c:pt>
                <c:pt idx="5187">
                  <c:v>13205.860493288101</c:v>
                </c:pt>
                <c:pt idx="5188">
                  <c:v>3963.85599566971</c:v>
                </c:pt>
                <c:pt idx="5189">
                  <c:v>7010.3671638388896</c:v>
                </c:pt>
                <c:pt idx="5190">
                  <c:v>5398.6115311444901</c:v>
                </c:pt>
                <c:pt idx="5191">
                  <c:v>3049.21948822185</c:v>
                </c:pt>
                <c:pt idx="5192">
                  <c:v>8265.0098994979908</c:v>
                </c:pt>
                <c:pt idx="5193">
                  <c:v>9460.9140204468804</c:v>
                </c:pt>
                <c:pt idx="5194">
                  <c:v>9429.0454437795506</c:v>
                </c:pt>
                <c:pt idx="5195">
                  <c:v>5273.0772643210003</c:v>
                </c:pt>
                <c:pt idx="5196">
                  <c:v>5695.9197302625098</c:v>
                </c:pt>
                <c:pt idx="5197">
                  <c:v>9643.6411283876805</c:v>
                </c:pt>
                <c:pt idx="5198">
                  <c:v>4580.3240750456098</c:v>
                </c:pt>
                <c:pt idx="5199">
                  <c:v>11799.5552395583</c:v>
                </c:pt>
                <c:pt idx="5200">
                  <c:v>2045.8745343866101</c:v>
                </c:pt>
                <c:pt idx="5201">
                  <c:v>1778.88931617823</c:v>
                </c:pt>
                <c:pt idx="5202">
                  <c:v>9449.0422893865998</c:v>
                </c:pt>
                <c:pt idx="5203">
                  <c:v>9209.29101255356</c:v>
                </c:pt>
                <c:pt idx="5204">
                  <c:v>7046.2712296709597</c:v>
                </c:pt>
                <c:pt idx="5205">
                  <c:v>9209.9627868091102</c:v>
                </c:pt>
                <c:pt idx="5206">
                  <c:v>8237.1933415277108</c:v>
                </c:pt>
                <c:pt idx="5207">
                  <c:v>9154.7457425581197</c:v>
                </c:pt>
                <c:pt idx="5208">
                  <c:v>12265.685556427599</c:v>
                </c:pt>
                <c:pt idx="5209">
                  <c:v>12495.274245863</c:v>
                </c:pt>
                <c:pt idx="5210">
                  <c:v>2347.4044231913399</c:v>
                </c:pt>
                <c:pt idx="5211">
                  <c:v>5782.4116995378899</c:v>
                </c:pt>
                <c:pt idx="5212">
                  <c:v>8022.7886906003096</c:v>
                </c:pt>
                <c:pt idx="5213">
                  <c:v>2062.9869146239698</c:v>
                </c:pt>
                <c:pt idx="5214">
                  <c:v>5922.4646995908897</c:v>
                </c:pt>
                <c:pt idx="5215">
                  <c:v>5103.4749966077097</c:v>
                </c:pt>
                <c:pt idx="5216">
                  <c:v>6335.1160277285799</c:v>
                </c:pt>
                <c:pt idx="5217">
                  <c:v>3937.8536337247101</c:v>
                </c:pt>
                <c:pt idx="5218">
                  <c:v>3952.9561020808701</c:v>
                </c:pt>
                <c:pt idx="5219">
                  <c:v>8688.35251821987</c:v>
                </c:pt>
                <c:pt idx="5220">
                  <c:v>6075.24303310708</c:v>
                </c:pt>
                <c:pt idx="5221">
                  <c:v>5142.3071529932304</c:v>
                </c:pt>
                <c:pt idx="5222">
                  <c:v>5744.8671703229702</c:v>
                </c:pt>
                <c:pt idx="5223">
                  <c:v>5918.72564663911</c:v>
                </c:pt>
                <c:pt idx="5224">
                  <c:v>9384.3332458790701</c:v>
                </c:pt>
                <c:pt idx="5225">
                  <c:v>11541.6452398447</c:v>
                </c:pt>
                <c:pt idx="5226">
                  <c:v>5757.0292832449604</c:v>
                </c:pt>
                <c:pt idx="5227">
                  <c:v>5837.5371151920499</c:v>
                </c:pt>
                <c:pt idx="5228">
                  <c:v>2493.3981741460598</c:v>
                </c:pt>
                <c:pt idx="5229">
                  <c:v>7845.1745299337899</c:v>
                </c:pt>
                <c:pt idx="5230">
                  <c:v>3389.9624735688099</c:v>
                </c:pt>
                <c:pt idx="5231">
                  <c:v>2066.6563816695998</c:v>
                </c:pt>
                <c:pt idx="5232">
                  <c:v>3273.0078708579799</c:v>
                </c:pt>
                <c:pt idx="5233">
                  <c:v>5656.4071933479299</c:v>
                </c:pt>
                <c:pt idx="5234">
                  <c:v>5366.1672014559799</c:v>
                </c:pt>
                <c:pt idx="5235">
                  <c:v>12494.5058982339</c:v>
                </c:pt>
                <c:pt idx="5236">
                  <c:v>5433.3759541965801</c:v>
                </c:pt>
                <c:pt idx="5237">
                  <c:v>7825.7095960398601</c:v>
                </c:pt>
                <c:pt idx="5238">
                  <c:v>9115.56083919312</c:v>
                </c:pt>
                <c:pt idx="5239">
                  <c:v>6559.7491481684501</c:v>
                </c:pt>
                <c:pt idx="5240">
                  <c:v>4335.7456335672596</c:v>
                </c:pt>
                <c:pt idx="5241">
                  <c:v>5393.3562229826302</c:v>
                </c:pt>
                <c:pt idx="5242">
                  <c:v>2042.1956747870699</c:v>
                </c:pt>
                <c:pt idx="5243">
                  <c:v>6617.5268221859897</c:v>
                </c:pt>
                <c:pt idx="5244">
                  <c:v>9709.7238459200998</c:v>
                </c:pt>
                <c:pt idx="5245">
                  <c:v>10039.599926697099</c:v>
                </c:pt>
                <c:pt idx="5246">
                  <c:v>11740.811421578799</c:v>
                </c:pt>
                <c:pt idx="5247">
                  <c:v>5915.25801066863</c:v>
                </c:pt>
                <c:pt idx="5248">
                  <c:v>2236.7230840506199</c:v>
                </c:pt>
                <c:pt idx="5249">
                  <c:v>3443.7850221722301</c:v>
                </c:pt>
                <c:pt idx="5250">
                  <c:v>5780.4687037964304</c:v>
                </c:pt>
                <c:pt idx="5251">
                  <c:v>6453.5084110038997</c:v>
                </c:pt>
                <c:pt idx="5252">
                  <c:v>9099.4199396192907</c:v>
                </c:pt>
                <c:pt idx="5253">
                  <c:v>5127.0558785732801</c:v>
                </c:pt>
                <c:pt idx="5254">
                  <c:v>7021.1359491871999</c:v>
                </c:pt>
                <c:pt idx="5255">
                  <c:v>6006.5362180532802</c:v>
                </c:pt>
                <c:pt idx="5256">
                  <c:v>5575.8942941984196</c:v>
                </c:pt>
                <c:pt idx="5257">
                  <c:v>8733.8831135669407</c:v>
                </c:pt>
                <c:pt idx="5258">
                  <c:v>13349.5337415417</c:v>
                </c:pt>
                <c:pt idx="5259">
                  <c:v>4820.1334846522504</c:v>
                </c:pt>
                <c:pt idx="5260">
                  <c:v>8892.6102107134302</c:v>
                </c:pt>
                <c:pt idx="5261">
                  <c:v>2107.9098657950299</c:v>
                </c:pt>
                <c:pt idx="5262">
                  <c:v>1761.5647103497099</c:v>
                </c:pt>
                <c:pt idx="5263">
                  <c:v>3348.6976350773002</c:v>
                </c:pt>
                <c:pt idx="5264">
                  <c:v>5467.6142409788199</c:v>
                </c:pt>
                <c:pt idx="5265">
                  <c:v>1816.5434874474099</c:v>
                </c:pt>
                <c:pt idx="5266">
                  <c:v>5939.67550659262</c:v>
                </c:pt>
                <c:pt idx="5267">
                  <c:v>5739.26629948155</c:v>
                </c:pt>
                <c:pt idx="5268">
                  <c:v>8798.6837875171495</c:v>
                </c:pt>
                <c:pt idx="5269">
                  <c:v>7762.1261824738303</c:v>
                </c:pt>
                <c:pt idx="5270">
                  <c:v>2854.1473549417301</c:v>
                </c:pt>
                <c:pt idx="5271">
                  <c:v>3837.2949839011599</c:v>
                </c:pt>
                <c:pt idx="5272">
                  <c:v>5497.5995465922297</c:v>
                </c:pt>
                <c:pt idx="5273">
                  <c:v>7458.0353884399601</c:v>
                </c:pt>
                <c:pt idx="5274">
                  <c:v>9370.6350838447106</c:v>
                </c:pt>
                <c:pt idx="5275">
                  <c:v>7449.2191399350104</c:v>
                </c:pt>
                <c:pt idx="5276">
                  <c:v>8022.7886906003096</c:v>
                </c:pt>
                <c:pt idx="5277">
                  <c:v>5964.8807941557598</c:v>
                </c:pt>
                <c:pt idx="5278">
                  <c:v>10332.3243598066</c:v>
                </c:pt>
                <c:pt idx="5279">
                  <c:v>6029.3810000408203</c:v>
                </c:pt>
                <c:pt idx="5280">
                  <c:v>5383.6649977093402</c:v>
                </c:pt>
                <c:pt idx="5281">
                  <c:v>2134.3248224855702</c:v>
                </c:pt>
                <c:pt idx="5282">
                  <c:v>5075.8259611964604</c:v>
                </c:pt>
                <c:pt idx="5283">
                  <c:v>1849.6938493043799</c:v>
                </c:pt>
                <c:pt idx="5284">
                  <c:v>8935.2399449980694</c:v>
                </c:pt>
                <c:pt idx="5285">
                  <c:v>1594.5477826859701</c:v>
                </c:pt>
                <c:pt idx="5286">
                  <c:v>3987.3427089122902</c:v>
                </c:pt>
                <c:pt idx="5287">
                  <c:v>9493.5504047068098</c:v>
                </c:pt>
                <c:pt idx="5288">
                  <c:v>10017.6755543418</c:v>
                </c:pt>
                <c:pt idx="5289">
                  <c:v>5327.5474680879597</c:v>
                </c:pt>
                <c:pt idx="5290">
                  <c:v>5269.3332904521003</c:v>
                </c:pt>
                <c:pt idx="5291">
                  <c:v>4357.97038561914</c:v>
                </c:pt>
                <c:pt idx="5292">
                  <c:v>2310.0225023344001</c:v>
                </c:pt>
                <c:pt idx="5293">
                  <c:v>8041.2639457736104</c:v>
                </c:pt>
                <c:pt idx="5294">
                  <c:v>5195.9529406212596</c:v>
                </c:pt>
                <c:pt idx="5295">
                  <c:v>8793.1539618288607</c:v>
                </c:pt>
                <c:pt idx="5296">
                  <c:v>5722.4871416757296</c:v>
                </c:pt>
                <c:pt idx="5297">
                  <c:v>2306.3772830476601</c:v>
                </c:pt>
                <c:pt idx="5298">
                  <c:v>2749.1509483848099</c:v>
                </c:pt>
                <c:pt idx="5299">
                  <c:v>5474.1854940371004</c:v>
                </c:pt>
                <c:pt idx="5300">
                  <c:v>1350.7724192153801</c:v>
                </c:pt>
                <c:pt idx="5301">
                  <c:v>11210.757680167</c:v>
                </c:pt>
                <c:pt idx="5302">
                  <c:v>8185.8609338444703</c:v>
                </c:pt>
                <c:pt idx="5303">
                  <c:v>11888.125402600201</c:v>
                </c:pt>
                <c:pt idx="5304">
                  <c:v>2932.08809051666</c:v>
                </c:pt>
                <c:pt idx="5305">
                  <c:v>3008.0485210995798</c:v>
                </c:pt>
                <c:pt idx="5306">
                  <c:v>5425.94167951903</c:v>
                </c:pt>
                <c:pt idx="5307">
                  <c:v>13349.5337415417</c:v>
                </c:pt>
                <c:pt idx="5308">
                  <c:v>12837.396740911799</c:v>
                </c:pt>
                <c:pt idx="5309">
                  <c:v>5478.7293138214</c:v>
                </c:pt>
                <c:pt idx="5310">
                  <c:v>2903.1125687240201</c:v>
                </c:pt>
                <c:pt idx="5311">
                  <c:v>8170.47111529013</c:v>
                </c:pt>
                <c:pt idx="5312">
                  <c:v>2115.7483092986599</c:v>
                </c:pt>
                <c:pt idx="5313">
                  <c:v>2122.74601030039</c:v>
                </c:pt>
                <c:pt idx="5314">
                  <c:v>4170.4590064595604</c:v>
                </c:pt>
                <c:pt idx="5315">
                  <c:v>6263.8101312605804</c:v>
                </c:pt>
                <c:pt idx="5316">
                  <c:v>2580.8807038065302</c:v>
                </c:pt>
                <c:pt idx="5317">
                  <c:v>1265.7018829467399</c:v>
                </c:pt>
                <c:pt idx="5318">
                  <c:v>11742.0341626972</c:v>
                </c:pt>
                <c:pt idx="5319">
                  <c:v>6605.9199508541496</c:v>
                </c:pt>
                <c:pt idx="5320">
                  <c:v>6848.2029581634597</c:v>
                </c:pt>
                <c:pt idx="5321">
                  <c:v>3245.9571358231901</c:v>
                </c:pt>
                <c:pt idx="5322">
                  <c:v>3946.6221903826499</c:v>
                </c:pt>
                <c:pt idx="5323">
                  <c:v>9786.0159696766696</c:v>
                </c:pt>
                <c:pt idx="5324">
                  <c:v>8209.8644496020806</c:v>
                </c:pt>
                <c:pt idx="5325">
                  <c:v>4935.5161239479103</c:v>
                </c:pt>
                <c:pt idx="5326">
                  <c:v>5330.9074470627202</c:v>
                </c:pt>
                <c:pt idx="5327">
                  <c:v>8094.9724225078999</c:v>
                </c:pt>
                <c:pt idx="5328">
                  <c:v>10656.2092816269</c:v>
                </c:pt>
                <c:pt idx="5329">
                  <c:v>5232.4255562545804</c:v>
                </c:pt>
                <c:pt idx="5330">
                  <c:v>8306.4228300994091</c:v>
                </c:pt>
                <c:pt idx="5331">
                  <c:v>1692.2754108423001</c:v>
                </c:pt>
                <c:pt idx="5332">
                  <c:v>1704.8191607056101</c:v>
                </c:pt>
                <c:pt idx="5333">
                  <c:v>8842.8898722408594</c:v>
                </c:pt>
                <c:pt idx="5334">
                  <c:v>1580.67085031837</c:v>
                </c:pt>
                <c:pt idx="5335">
                  <c:v>2552.2335906343901</c:v>
                </c:pt>
                <c:pt idx="5336">
                  <c:v>2627.1971645458302</c:v>
                </c:pt>
                <c:pt idx="5337">
                  <c:v>4399.6998731715803</c:v>
                </c:pt>
                <c:pt idx="5338">
                  <c:v>8200.4298301819599</c:v>
                </c:pt>
                <c:pt idx="5339">
                  <c:v>5257.8129779872397</c:v>
                </c:pt>
                <c:pt idx="5340">
                  <c:v>7580.0730752137897</c:v>
                </c:pt>
                <c:pt idx="5341">
                  <c:v>3701.5899243510198</c:v>
                </c:pt>
                <c:pt idx="5342">
                  <c:v>8917.1558900565506</c:v>
                </c:pt>
                <c:pt idx="5343">
                  <c:v>2208.4443909648398</c:v>
                </c:pt>
                <c:pt idx="5344">
                  <c:v>4995.9607940857704</c:v>
                </c:pt>
                <c:pt idx="5345">
                  <c:v>3417.3122112616002</c:v>
                </c:pt>
                <c:pt idx="5346">
                  <c:v>5710.3706144909602</c:v>
                </c:pt>
                <c:pt idx="5347">
                  <c:v>3726.1819213014901</c:v>
                </c:pt>
                <c:pt idx="5348">
                  <c:v>8349.1484581840796</c:v>
                </c:pt>
                <c:pt idx="5349">
                  <c:v>1907.75361947478</c:v>
                </c:pt>
                <c:pt idx="5350">
                  <c:v>1981.9170661616499</c:v>
                </c:pt>
                <c:pt idx="5351">
                  <c:v>13102.029924160999</c:v>
                </c:pt>
                <c:pt idx="5352">
                  <c:v>10996.737189612801</c:v>
                </c:pt>
                <c:pt idx="5353">
                  <c:v>1500.9767073777</c:v>
                </c:pt>
                <c:pt idx="5354">
                  <c:v>9144.2554589487499</c:v>
                </c:pt>
                <c:pt idx="5355">
                  <c:v>5870.7799705367597</c:v>
                </c:pt>
                <c:pt idx="5356">
                  <c:v>5061.4396678961502</c:v>
                </c:pt>
                <c:pt idx="5357">
                  <c:v>2322.1486402792598</c:v>
                </c:pt>
                <c:pt idx="5358">
                  <c:v>3893.5628416272998</c:v>
                </c:pt>
                <c:pt idx="5359">
                  <c:v>5284.7449072591198</c:v>
                </c:pt>
                <c:pt idx="5360">
                  <c:v>4915.7337978732903</c:v>
                </c:pt>
                <c:pt idx="5361">
                  <c:v>9280.8701050598593</c:v>
                </c:pt>
                <c:pt idx="5362">
                  <c:v>9174.4300666006002</c:v>
                </c:pt>
                <c:pt idx="5363">
                  <c:v>9192.4633709331392</c:v>
                </c:pt>
                <c:pt idx="5364">
                  <c:v>4755.9949543388402</c:v>
                </c:pt>
                <c:pt idx="5365">
                  <c:v>3972.29012197263</c:v>
                </c:pt>
                <c:pt idx="5366">
                  <c:v>5372.2043346157998</c:v>
                </c:pt>
                <c:pt idx="5367">
                  <c:v>8011.5289305216002</c:v>
                </c:pt>
                <c:pt idx="5368">
                  <c:v>4485.5965447543604</c:v>
                </c:pt>
                <c:pt idx="5369">
                  <c:v>2318.61491234911</c:v>
                </c:pt>
                <c:pt idx="5370">
                  <c:v>3253.0066835798498</c:v>
                </c:pt>
                <c:pt idx="5371">
                  <c:v>9860.8455823947497</c:v>
                </c:pt>
                <c:pt idx="5372">
                  <c:v>1703.2100714937999</c:v>
                </c:pt>
                <c:pt idx="5373">
                  <c:v>3916.68438751044</c:v>
                </c:pt>
                <c:pt idx="5374">
                  <c:v>8313.2087703988309</c:v>
                </c:pt>
                <c:pt idx="5375">
                  <c:v>6533.4397746577397</c:v>
                </c:pt>
                <c:pt idx="5376">
                  <c:v>2416.5295710888099</c:v>
                </c:pt>
                <c:pt idx="5377">
                  <c:v>7699.7930162007997</c:v>
                </c:pt>
                <c:pt idx="5378">
                  <c:v>2113.0936523893101</c:v>
                </c:pt>
                <c:pt idx="5379">
                  <c:v>2007.44334270433</c:v>
                </c:pt>
                <c:pt idx="5380">
                  <c:v>2018.12297879624</c:v>
                </c:pt>
                <c:pt idx="5381">
                  <c:v>5966.31085996621</c:v>
                </c:pt>
                <c:pt idx="5382">
                  <c:v>1376.3580553522399</c:v>
                </c:pt>
                <c:pt idx="5383">
                  <c:v>5616.4850165811204</c:v>
                </c:pt>
                <c:pt idx="5384">
                  <c:v>5579.1907834778003</c:v>
                </c:pt>
                <c:pt idx="5385">
                  <c:v>7119.9662197811203</c:v>
                </c:pt>
                <c:pt idx="5386">
                  <c:v>5390.2549563519897</c:v>
                </c:pt>
                <c:pt idx="5387">
                  <c:v>1400.08919911814</c:v>
                </c:pt>
                <c:pt idx="5388">
                  <c:v>9259.3066750851503</c:v>
                </c:pt>
                <c:pt idx="5389">
                  <c:v>3137.3163057246302</c:v>
                </c:pt>
                <c:pt idx="5390">
                  <c:v>6366.9559546269202</c:v>
                </c:pt>
                <c:pt idx="5391">
                  <c:v>9963.4604272959605</c:v>
                </c:pt>
                <c:pt idx="5392">
                  <c:v>9463.2460105050704</c:v>
                </c:pt>
                <c:pt idx="5393">
                  <c:v>7081.3365735530397</c:v>
                </c:pt>
                <c:pt idx="5394">
                  <c:v>3506.9609117088098</c:v>
                </c:pt>
                <c:pt idx="5395">
                  <c:v>9827.1241746369906</c:v>
                </c:pt>
                <c:pt idx="5396">
                  <c:v>2147.4128486240302</c:v>
                </c:pt>
                <c:pt idx="5397">
                  <c:v>6964.2308656757796</c:v>
                </c:pt>
                <c:pt idx="5398">
                  <c:v>2191.5898072170298</c:v>
                </c:pt>
                <c:pt idx="5399">
                  <c:v>4967.9107789064001</c:v>
                </c:pt>
                <c:pt idx="5400">
                  <c:v>4150.5024507888602</c:v>
                </c:pt>
                <c:pt idx="5401">
                  <c:v>2024.36732349418</c:v>
                </c:pt>
                <c:pt idx="5402">
                  <c:v>8022.7886906003096</c:v>
                </c:pt>
                <c:pt idx="5403">
                  <c:v>2439.87845818695</c:v>
                </c:pt>
                <c:pt idx="5404">
                  <c:v>5676.7603018406999</c:v>
                </c:pt>
                <c:pt idx="5405">
                  <c:v>9543.8110208736107</c:v>
                </c:pt>
                <c:pt idx="5406">
                  <c:v>5883.9508940277101</c:v>
                </c:pt>
                <c:pt idx="5407">
                  <c:v>2022.6248017611299</c:v>
                </c:pt>
                <c:pt idx="5408">
                  <c:v>8434.4465051930492</c:v>
                </c:pt>
                <c:pt idx="5409">
                  <c:v>1892.07752183512</c:v>
                </c:pt>
                <c:pt idx="5410">
                  <c:v>2418.24495626412</c:v>
                </c:pt>
                <c:pt idx="5411">
                  <c:v>2030.19628431659</c:v>
                </c:pt>
                <c:pt idx="5412">
                  <c:v>4979.8234678799299</c:v>
                </c:pt>
                <c:pt idx="5413">
                  <c:v>8832.3272691579295</c:v>
                </c:pt>
                <c:pt idx="5414">
                  <c:v>12433.055531932099</c:v>
                </c:pt>
                <c:pt idx="5415">
                  <c:v>8384.3778328141398</c:v>
                </c:pt>
                <c:pt idx="5416">
                  <c:v>8518.2816195198393</c:v>
                </c:pt>
                <c:pt idx="5417">
                  <c:v>5272.4063556098699</c:v>
                </c:pt>
                <c:pt idx="5418">
                  <c:v>8581.0036068805803</c:v>
                </c:pt>
                <c:pt idx="5419">
                  <c:v>1520.2699607157999</c:v>
                </c:pt>
                <c:pt idx="5420">
                  <c:v>5521.5551851697201</c:v>
                </c:pt>
                <c:pt idx="5421">
                  <c:v>8947.8629341688393</c:v>
                </c:pt>
                <c:pt idx="5422">
                  <c:v>7905.6692818036499</c:v>
                </c:pt>
                <c:pt idx="5423">
                  <c:v>7987.7243341590201</c:v>
                </c:pt>
                <c:pt idx="5424">
                  <c:v>2221.1151671923699</c:v>
                </c:pt>
                <c:pt idx="5425">
                  <c:v>5814.8088201074797</c:v>
                </c:pt>
                <c:pt idx="5426">
                  <c:v>3791.7683366820602</c:v>
                </c:pt>
                <c:pt idx="5427">
                  <c:v>2439.3302009015802</c:v>
                </c:pt>
                <c:pt idx="5428">
                  <c:v>6625.5666136514001</c:v>
                </c:pt>
                <c:pt idx="5429">
                  <c:v>3987.5753311240301</c:v>
                </c:pt>
                <c:pt idx="5430">
                  <c:v>10329.899276997099</c:v>
                </c:pt>
                <c:pt idx="5431">
                  <c:v>5883.4862723441001</c:v>
                </c:pt>
                <c:pt idx="5432">
                  <c:v>8430.0261286193308</c:v>
                </c:pt>
                <c:pt idx="5433">
                  <c:v>3150.5451646545598</c:v>
                </c:pt>
                <c:pt idx="5434">
                  <c:v>9199.5256971501094</c:v>
                </c:pt>
                <c:pt idx="5435">
                  <c:v>7618.7169635125501</c:v>
                </c:pt>
                <c:pt idx="5436">
                  <c:v>6726.7968589887296</c:v>
                </c:pt>
                <c:pt idx="5437">
                  <c:v>4897.7069926865097</c:v>
                </c:pt>
                <c:pt idx="5438">
                  <c:v>8993.7724589326408</c:v>
                </c:pt>
                <c:pt idx="5439">
                  <c:v>1160.1526193708701</c:v>
                </c:pt>
                <c:pt idx="5440">
                  <c:v>8747.7433397180994</c:v>
                </c:pt>
                <c:pt idx="5441">
                  <c:v>7307.7185558935598</c:v>
                </c:pt>
                <c:pt idx="5442">
                  <c:v>9075.0850557527901</c:v>
                </c:pt>
                <c:pt idx="5443">
                  <c:v>8437.6653904962295</c:v>
                </c:pt>
                <c:pt idx="5444">
                  <c:v>7720.48658256009</c:v>
                </c:pt>
                <c:pt idx="5445">
                  <c:v>9151.7641043304502</c:v>
                </c:pt>
                <c:pt idx="5446">
                  <c:v>5291.9052280823198</c:v>
                </c:pt>
                <c:pt idx="5447">
                  <c:v>11993.1887467818</c:v>
                </c:pt>
                <c:pt idx="5448">
                  <c:v>9279.3603152691394</c:v>
                </c:pt>
                <c:pt idx="5449">
                  <c:v>1421.02659475016</c:v>
                </c:pt>
                <c:pt idx="5450">
                  <c:v>6397.7835518911497</c:v>
                </c:pt>
                <c:pt idx="5451">
                  <c:v>1933.6928936091899</c:v>
                </c:pt>
                <c:pt idx="5452">
                  <c:v>8832.4830867512101</c:v>
                </c:pt>
                <c:pt idx="5453">
                  <c:v>1877.7671171658901</c:v>
                </c:pt>
                <c:pt idx="5454">
                  <c:v>7700.3775302825097</c:v>
                </c:pt>
                <c:pt idx="5455">
                  <c:v>5711.2795866338101</c:v>
                </c:pt>
                <c:pt idx="5456">
                  <c:v>2229.6483165281002</c:v>
                </c:pt>
                <c:pt idx="5457">
                  <c:v>2224.8094022363098</c:v>
                </c:pt>
                <c:pt idx="5458">
                  <c:v>6104.0988551044302</c:v>
                </c:pt>
                <c:pt idx="5459">
                  <c:v>1737.9531094905999</c:v>
                </c:pt>
                <c:pt idx="5460">
                  <c:v>5952.9014305518604</c:v>
                </c:pt>
                <c:pt idx="5461">
                  <c:v>3157.6085634729102</c:v>
                </c:pt>
                <c:pt idx="5462">
                  <c:v>1694.9550297600599</c:v>
                </c:pt>
                <c:pt idx="5463">
                  <c:v>7694.0944196976598</c:v>
                </c:pt>
                <c:pt idx="5464">
                  <c:v>1762.7499906236001</c:v>
                </c:pt>
                <c:pt idx="5465">
                  <c:v>3459.64007777297</c:v>
                </c:pt>
                <c:pt idx="5466">
                  <c:v>3334.4196945072399</c:v>
                </c:pt>
                <c:pt idx="5467">
                  <c:v>9113.4185106951809</c:v>
                </c:pt>
                <c:pt idx="5468">
                  <c:v>2027.9267271675101</c:v>
                </c:pt>
                <c:pt idx="5469">
                  <c:v>10828.636527711</c:v>
                </c:pt>
                <c:pt idx="5470">
                  <c:v>5287.0765191509599</c:v>
                </c:pt>
                <c:pt idx="5471">
                  <c:v>3766.53164573204</c:v>
                </c:pt>
                <c:pt idx="5472">
                  <c:v>4206.8317414389303</c:v>
                </c:pt>
                <c:pt idx="5473">
                  <c:v>11424.857441492801</c:v>
                </c:pt>
                <c:pt idx="5474">
                  <c:v>5499.1654848900098</c:v>
                </c:pt>
                <c:pt idx="5475">
                  <c:v>9294.0566529783591</c:v>
                </c:pt>
                <c:pt idx="5476">
                  <c:v>6415.4561404027299</c:v>
                </c:pt>
                <c:pt idx="5477">
                  <c:v>10298.337387187201</c:v>
                </c:pt>
                <c:pt idx="5478">
                  <c:v>11770.9431646549</c:v>
                </c:pt>
                <c:pt idx="5479">
                  <c:v>1622.1213178538601</c:v>
                </c:pt>
                <c:pt idx="5480">
                  <c:v>5379.43785848278</c:v>
                </c:pt>
                <c:pt idx="5481">
                  <c:v>9257.3410608800295</c:v>
                </c:pt>
                <c:pt idx="5482">
                  <c:v>2658.2407591629799</c:v>
                </c:pt>
                <c:pt idx="5483">
                  <c:v>3199.1982767834802</c:v>
                </c:pt>
                <c:pt idx="5484">
                  <c:v>5954.19943198904</c:v>
                </c:pt>
                <c:pt idx="5485">
                  <c:v>8327.2345136933</c:v>
                </c:pt>
                <c:pt idx="5486">
                  <c:v>7138.6101420163104</c:v>
                </c:pt>
                <c:pt idx="5487">
                  <c:v>5596.4563223731802</c:v>
                </c:pt>
                <c:pt idx="5488">
                  <c:v>6557.7255152745502</c:v>
                </c:pt>
                <c:pt idx="5489">
                  <c:v>4956.6978621037797</c:v>
                </c:pt>
                <c:pt idx="5490">
                  <c:v>2286.31067940606</c:v>
                </c:pt>
                <c:pt idx="5491">
                  <c:v>2136.5301008741098</c:v>
                </c:pt>
                <c:pt idx="5492">
                  <c:v>8647.6702950805593</c:v>
                </c:pt>
                <c:pt idx="5493">
                  <c:v>4315.3938811780199</c:v>
                </c:pt>
                <c:pt idx="5494">
                  <c:v>8069.0724793339396</c:v>
                </c:pt>
                <c:pt idx="5495">
                  <c:v>12426.029895988901</c:v>
                </c:pt>
                <c:pt idx="5496">
                  <c:v>9477.6323693285394</c:v>
                </c:pt>
                <c:pt idx="5497">
                  <c:v>1972.9218949153101</c:v>
                </c:pt>
                <c:pt idx="5498">
                  <c:v>2758.71608342012</c:v>
                </c:pt>
                <c:pt idx="5499">
                  <c:v>2533.6983737635301</c:v>
                </c:pt>
                <c:pt idx="5500">
                  <c:v>5095.0714825692603</c:v>
                </c:pt>
                <c:pt idx="5501">
                  <c:v>1577.1025825700301</c:v>
                </c:pt>
                <c:pt idx="5502">
                  <c:v>8470.9894598977498</c:v>
                </c:pt>
                <c:pt idx="5503">
                  <c:v>5047.5332891858898</c:v>
                </c:pt>
                <c:pt idx="5504">
                  <c:v>3767.6721858275801</c:v>
                </c:pt>
                <c:pt idx="5505">
                  <c:v>2122.74601030039</c:v>
                </c:pt>
                <c:pt idx="5506">
                  <c:v>9823.6518095442098</c:v>
                </c:pt>
                <c:pt idx="5507">
                  <c:v>4936.7585169159202</c:v>
                </c:pt>
                <c:pt idx="5508">
                  <c:v>6740.7297434532502</c:v>
                </c:pt>
                <c:pt idx="5509">
                  <c:v>9865.4547900626494</c:v>
                </c:pt>
                <c:pt idx="5510">
                  <c:v>8047.77945934324</c:v>
                </c:pt>
                <c:pt idx="5511">
                  <c:v>8365.6740701924391</c:v>
                </c:pt>
                <c:pt idx="5512">
                  <c:v>4802.66090294895</c:v>
                </c:pt>
                <c:pt idx="5513">
                  <c:v>1347.72966339135</c:v>
                </c:pt>
                <c:pt idx="5514">
                  <c:v>11200.5941185262</c:v>
                </c:pt>
                <c:pt idx="5515">
                  <c:v>4732.1308393917498</c:v>
                </c:pt>
                <c:pt idx="5516">
                  <c:v>11867.892508014</c:v>
                </c:pt>
                <c:pt idx="5517">
                  <c:v>3403.8020679626202</c:v>
                </c:pt>
                <c:pt idx="5518">
                  <c:v>3212.1483067100598</c:v>
                </c:pt>
                <c:pt idx="5519">
                  <c:v>8505.1156409448504</c:v>
                </c:pt>
                <c:pt idx="5520">
                  <c:v>10572.5724046327</c:v>
                </c:pt>
                <c:pt idx="5521">
                  <c:v>5026.9426180898599</c:v>
                </c:pt>
                <c:pt idx="5522">
                  <c:v>7387.3834270431598</c:v>
                </c:pt>
                <c:pt idx="5523">
                  <c:v>8039.5439649957398</c:v>
                </c:pt>
                <c:pt idx="5524">
                  <c:v>1484.29773366936</c:v>
                </c:pt>
                <c:pt idx="5525">
                  <c:v>9123.2504864136099</c:v>
                </c:pt>
                <c:pt idx="5526">
                  <c:v>3359.3569526715801</c:v>
                </c:pt>
                <c:pt idx="5527">
                  <c:v>5897.5776872479</c:v>
                </c:pt>
                <c:pt idx="5528">
                  <c:v>4136.90223393422</c:v>
                </c:pt>
                <c:pt idx="5529">
                  <c:v>6648.1871126371498</c:v>
                </c:pt>
                <c:pt idx="5530">
                  <c:v>3196.0731297256898</c:v>
                </c:pt>
                <c:pt idx="5531">
                  <c:v>13205.860493288101</c:v>
                </c:pt>
                <c:pt idx="5532">
                  <c:v>5894.0564537157798</c:v>
                </c:pt>
                <c:pt idx="5533">
                  <c:v>1837.8506009642299</c:v>
                </c:pt>
                <c:pt idx="5534">
                  <c:v>12511.5500436321</c:v>
                </c:pt>
                <c:pt idx="5535">
                  <c:v>6483.2745155213897</c:v>
                </c:pt>
                <c:pt idx="5536">
                  <c:v>6026.5072328303104</c:v>
                </c:pt>
                <c:pt idx="5537">
                  <c:v>10374.716808896999</c:v>
                </c:pt>
                <c:pt idx="5538">
                  <c:v>3024.9422774254199</c:v>
                </c:pt>
                <c:pt idx="5539">
                  <c:v>9685.0639402810702</c:v>
                </c:pt>
                <c:pt idx="5540">
                  <c:v>8525.2516488624096</c:v>
                </c:pt>
                <c:pt idx="5541">
                  <c:v>11825.4201785809</c:v>
                </c:pt>
                <c:pt idx="5542">
                  <c:v>9504.7710502316695</c:v>
                </c:pt>
                <c:pt idx="5543">
                  <c:v>2249.12170995427</c:v>
                </c:pt>
                <c:pt idx="5544">
                  <c:v>5637.0055765850902</c:v>
                </c:pt>
                <c:pt idx="5545">
                  <c:v>8480.7754604335605</c:v>
                </c:pt>
                <c:pt idx="5546">
                  <c:v>5153.0820739329502</c:v>
                </c:pt>
                <c:pt idx="5547">
                  <c:v>10727.152069408001</c:v>
                </c:pt>
                <c:pt idx="5548">
                  <c:v>8387.6945961361707</c:v>
                </c:pt>
                <c:pt idx="5549">
                  <c:v>5576.388070942</c:v>
                </c:pt>
                <c:pt idx="5550">
                  <c:v>9475.5249384815597</c:v>
                </c:pt>
                <c:pt idx="5551">
                  <c:v>5439.6491699067101</c:v>
                </c:pt>
                <c:pt idx="5552">
                  <c:v>8757.6664364872595</c:v>
                </c:pt>
                <c:pt idx="5553">
                  <c:v>3760.08795993479</c:v>
                </c:pt>
                <c:pt idx="5554">
                  <c:v>7934.8430646894803</c:v>
                </c:pt>
                <c:pt idx="5555">
                  <c:v>3221.1900149470798</c:v>
                </c:pt>
                <c:pt idx="5556">
                  <c:v>4995.5710366041303</c:v>
                </c:pt>
                <c:pt idx="5557">
                  <c:v>4292.2874955415</c:v>
                </c:pt>
                <c:pt idx="5558">
                  <c:v>6674.6496568455404</c:v>
                </c:pt>
                <c:pt idx="5559">
                  <c:v>6406.37650899453</c:v>
                </c:pt>
                <c:pt idx="5560">
                  <c:v>9585.3660890562805</c:v>
                </c:pt>
                <c:pt idx="5561">
                  <c:v>8926.5021919217997</c:v>
                </c:pt>
                <c:pt idx="5562">
                  <c:v>8949.78045507959</c:v>
                </c:pt>
                <c:pt idx="5563">
                  <c:v>2048.15229576099</c:v>
                </c:pt>
                <c:pt idx="5564">
                  <c:v>2044.4489480300299</c:v>
                </c:pt>
                <c:pt idx="5565">
                  <c:v>7895.1635546233401</c:v>
                </c:pt>
                <c:pt idx="5566">
                  <c:v>2377.53380554866</c:v>
                </c:pt>
                <c:pt idx="5567">
                  <c:v>2312.6851857890301</c:v>
                </c:pt>
                <c:pt idx="5568">
                  <c:v>3542.48716947306</c:v>
                </c:pt>
                <c:pt idx="5569">
                  <c:v>2451.0974545496101</c:v>
                </c:pt>
                <c:pt idx="5570">
                  <c:v>5833.6897761923801</c:v>
                </c:pt>
                <c:pt idx="5571">
                  <c:v>5507.0209784371</c:v>
                </c:pt>
                <c:pt idx="5572">
                  <c:v>5756.4621393338102</c:v>
                </c:pt>
                <c:pt idx="5573">
                  <c:v>10456.5864086896</c:v>
                </c:pt>
                <c:pt idx="5574">
                  <c:v>3147.4327288200702</c:v>
                </c:pt>
                <c:pt idx="5575">
                  <c:v>8331.6847564654599</c:v>
                </c:pt>
                <c:pt idx="5576">
                  <c:v>3678.6816195728202</c:v>
                </c:pt>
                <c:pt idx="5577">
                  <c:v>2553.5544010578201</c:v>
                </c:pt>
                <c:pt idx="5578">
                  <c:v>5446.8458191684003</c:v>
                </c:pt>
                <c:pt idx="5579">
                  <c:v>3982.58626521528</c:v>
                </c:pt>
                <c:pt idx="5580">
                  <c:v>5508.1937395099403</c:v>
                </c:pt>
                <c:pt idx="5581">
                  <c:v>2316.85905910254</c:v>
                </c:pt>
                <c:pt idx="5582">
                  <c:v>5657.4431572867798</c:v>
                </c:pt>
                <c:pt idx="5583">
                  <c:v>1989.71787401861</c:v>
                </c:pt>
                <c:pt idx="5584">
                  <c:v>2144.4954854872799</c:v>
                </c:pt>
                <c:pt idx="5585">
                  <c:v>8446.9406218055392</c:v>
                </c:pt>
                <c:pt idx="5586">
                  <c:v>2539.8854014820899</c:v>
                </c:pt>
                <c:pt idx="5587">
                  <c:v>7070.5851481228301</c:v>
                </c:pt>
                <c:pt idx="5588">
                  <c:v>8313.2087703988309</c:v>
                </c:pt>
                <c:pt idx="5589">
                  <c:v>12410.653718585399</c:v>
                </c:pt>
                <c:pt idx="5590">
                  <c:v>4075.9876656116098</c:v>
                </c:pt>
                <c:pt idx="5591">
                  <c:v>6952.68825173391</c:v>
                </c:pt>
                <c:pt idx="5592">
                  <c:v>12801.7941658653</c:v>
                </c:pt>
                <c:pt idx="5593">
                  <c:v>3219.30072852781</c:v>
                </c:pt>
                <c:pt idx="5594">
                  <c:v>5626.3358425223896</c:v>
                </c:pt>
                <c:pt idx="5595">
                  <c:v>12790.6028212028</c:v>
                </c:pt>
                <c:pt idx="5596">
                  <c:v>9308.4198693048602</c:v>
                </c:pt>
                <c:pt idx="5597">
                  <c:v>9232.4518564446698</c:v>
                </c:pt>
                <c:pt idx="5598">
                  <c:v>1805.4708975114199</c:v>
                </c:pt>
                <c:pt idx="5599">
                  <c:v>8450.6294031677007</c:v>
                </c:pt>
                <c:pt idx="5600">
                  <c:v>9407.2284188706599</c:v>
                </c:pt>
                <c:pt idx="5601">
                  <c:v>1897.63334534675</c:v>
                </c:pt>
                <c:pt idx="5602">
                  <c:v>8539.9685072168195</c:v>
                </c:pt>
                <c:pt idx="5603">
                  <c:v>9757.6857997113202</c:v>
                </c:pt>
                <c:pt idx="5604">
                  <c:v>9411.1928869862204</c:v>
                </c:pt>
                <c:pt idx="5605">
                  <c:v>9182.01558270844</c:v>
                </c:pt>
                <c:pt idx="5606">
                  <c:v>6499.8587384438497</c:v>
                </c:pt>
                <c:pt idx="5607">
                  <c:v>2430.0469573528799</c:v>
                </c:pt>
                <c:pt idx="5608">
                  <c:v>9046.1901421831099</c:v>
                </c:pt>
                <c:pt idx="5609">
                  <c:v>8632.4846182435995</c:v>
                </c:pt>
                <c:pt idx="5610">
                  <c:v>4846.4383938152996</c:v>
                </c:pt>
                <c:pt idx="5611">
                  <c:v>8632.6566830135598</c:v>
                </c:pt>
                <c:pt idx="5612">
                  <c:v>3278.8917173298701</c:v>
                </c:pt>
                <c:pt idx="5613">
                  <c:v>10958.565707997401</c:v>
                </c:pt>
                <c:pt idx="5614">
                  <c:v>7380.9064687001301</c:v>
                </c:pt>
                <c:pt idx="5615">
                  <c:v>8813.32284007825</c:v>
                </c:pt>
                <c:pt idx="5616">
                  <c:v>9837.2716373890908</c:v>
                </c:pt>
                <c:pt idx="5617">
                  <c:v>8739.2524221263302</c:v>
                </c:pt>
                <c:pt idx="5618">
                  <c:v>10188.5465838005</c:v>
                </c:pt>
                <c:pt idx="5619">
                  <c:v>7505.4784383206597</c:v>
                </c:pt>
                <c:pt idx="5620">
                  <c:v>7748.1827462759602</c:v>
                </c:pt>
                <c:pt idx="5621">
                  <c:v>6385.7480724571897</c:v>
                </c:pt>
                <c:pt idx="5622">
                  <c:v>5358.7777775106697</c:v>
                </c:pt>
                <c:pt idx="5623">
                  <c:v>5663.0087555219998</c:v>
                </c:pt>
                <c:pt idx="5624">
                  <c:v>7725.6760919455801</c:v>
                </c:pt>
                <c:pt idx="5625">
                  <c:v>5749.5122717951699</c:v>
                </c:pt>
                <c:pt idx="5626">
                  <c:v>2050.2042627792998</c:v>
                </c:pt>
                <c:pt idx="5627">
                  <c:v>9489.9996417894599</c:v>
                </c:pt>
                <c:pt idx="5628">
                  <c:v>9449.6822593935103</c:v>
                </c:pt>
                <c:pt idx="5629">
                  <c:v>2589.4913814331899</c:v>
                </c:pt>
                <c:pt idx="5630">
                  <c:v>2079.6817007681798</c:v>
                </c:pt>
                <c:pt idx="5631">
                  <c:v>5367.6619498971904</c:v>
                </c:pt>
                <c:pt idx="5632">
                  <c:v>3060.0875347310898</c:v>
                </c:pt>
                <c:pt idx="5633">
                  <c:v>5966.78124297869</c:v>
                </c:pt>
                <c:pt idx="5634">
                  <c:v>4135.0037591703303</c:v>
                </c:pt>
                <c:pt idx="5635">
                  <c:v>3519.8514415412801</c:v>
                </c:pt>
                <c:pt idx="5636">
                  <c:v>7674.1672809092197</c:v>
                </c:pt>
                <c:pt idx="5637">
                  <c:v>1962.3702758069501</c:v>
                </c:pt>
                <c:pt idx="5638">
                  <c:v>2705.6480182745499</c:v>
                </c:pt>
                <c:pt idx="5639">
                  <c:v>8200.5003109639893</c:v>
                </c:pt>
                <c:pt idx="5640">
                  <c:v>1571.2338917013501</c:v>
                </c:pt>
                <c:pt idx="5641">
                  <c:v>6999.0028469039898</c:v>
                </c:pt>
                <c:pt idx="5642">
                  <c:v>7542.0521982493401</c:v>
                </c:pt>
                <c:pt idx="5643">
                  <c:v>3685.75119822434</c:v>
                </c:pt>
                <c:pt idx="5644">
                  <c:v>8965.9606339950005</c:v>
                </c:pt>
                <c:pt idx="5645">
                  <c:v>5639.4555414547003</c:v>
                </c:pt>
                <c:pt idx="5646">
                  <c:v>5557.0498442917396</c:v>
                </c:pt>
                <c:pt idx="5647">
                  <c:v>2675.3520446544799</c:v>
                </c:pt>
                <c:pt idx="5648">
                  <c:v>5239.1527665743097</c:v>
                </c:pt>
                <c:pt idx="5649">
                  <c:v>1439.7656114817</c:v>
                </c:pt>
                <c:pt idx="5650">
                  <c:v>1981.9290552867999</c:v>
                </c:pt>
                <c:pt idx="5651">
                  <c:v>1581.8403346512</c:v>
                </c:pt>
                <c:pt idx="5652">
                  <c:v>1987.1632138898001</c:v>
                </c:pt>
                <c:pt idx="5653">
                  <c:v>12786.597181711601</c:v>
                </c:pt>
                <c:pt idx="5654">
                  <c:v>8020.1458395913796</c:v>
                </c:pt>
                <c:pt idx="5655">
                  <c:v>7376.1041499573003</c:v>
                </c:pt>
                <c:pt idx="5656">
                  <c:v>7358.5740093003396</c:v>
                </c:pt>
                <c:pt idx="5657">
                  <c:v>6846.8631542468001</c:v>
                </c:pt>
                <c:pt idx="5658">
                  <c:v>8759.1374166858495</c:v>
                </c:pt>
                <c:pt idx="5659">
                  <c:v>11403.599527140101</c:v>
                </c:pt>
                <c:pt idx="5660">
                  <c:v>8558.9471821532097</c:v>
                </c:pt>
                <c:pt idx="5661">
                  <c:v>6767.1145979255298</c:v>
                </c:pt>
                <c:pt idx="5662">
                  <c:v>4986.6529193985398</c:v>
                </c:pt>
                <c:pt idx="5663">
                  <c:v>5440.74825848619</c:v>
                </c:pt>
                <c:pt idx="5664">
                  <c:v>7827.2792487200304</c:v>
                </c:pt>
                <c:pt idx="5665">
                  <c:v>5495.9566165220003</c:v>
                </c:pt>
                <c:pt idx="5666">
                  <c:v>5809.9735943637497</c:v>
                </c:pt>
                <c:pt idx="5667">
                  <c:v>5455.2593390601696</c:v>
                </c:pt>
                <c:pt idx="5668">
                  <c:v>3979.57250650266</c:v>
                </c:pt>
                <c:pt idx="5669">
                  <c:v>4359.4598713472597</c:v>
                </c:pt>
                <c:pt idx="5670">
                  <c:v>2012.2777088047001</c:v>
                </c:pt>
                <c:pt idx="5671">
                  <c:v>5506.6905537368903</c:v>
                </c:pt>
                <c:pt idx="5672">
                  <c:v>5424.04881593558</c:v>
                </c:pt>
                <c:pt idx="5673">
                  <c:v>9680.6302439956908</c:v>
                </c:pt>
                <c:pt idx="5674">
                  <c:v>8719.4768099772791</c:v>
                </c:pt>
                <c:pt idx="5675">
                  <c:v>1980.41424032795</c:v>
                </c:pt>
                <c:pt idx="5676">
                  <c:v>2342.4594156161902</c:v>
                </c:pt>
                <c:pt idx="5677">
                  <c:v>5915.1134070007802</c:v>
                </c:pt>
                <c:pt idx="5678">
                  <c:v>4992.9122586191297</c:v>
                </c:pt>
                <c:pt idx="5679">
                  <c:v>1537.06223158943</c:v>
                </c:pt>
                <c:pt idx="5680">
                  <c:v>6401.1541925944002</c:v>
                </c:pt>
                <c:pt idx="5681">
                  <c:v>8372.2284034180793</c:v>
                </c:pt>
                <c:pt idx="5682">
                  <c:v>6008.4170796483404</c:v>
                </c:pt>
                <c:pt idx="5683">
                  <c:v>8540.7323320252508</c:v>
                </c:pt>
                <c:pt idx="5684">
                  <c:v>2570.1974201970002</c:v>
                </c:pt>
                <c:pt idx="5685">
                  <c:v>2089.1483810579298</c:v>
                </c:pt>
                <c:pt idx="5686">
                  <c:v>6377.2058922801498</c:v>
                </c:pt>
                <c:pt idx="5687">
                  <c:v>2116.6000703515201</c:v>
                </c:pt>
                <c:pt idx="5688">
                  <c:v>5204.8242071614104</c:v>
                </c:pt>
                <c:pt idx="5689">
                  <c:v>1895.2465331706601</c:v>
                </c:pt>
                <c:pt idx="5690">
                  <c:v>2229.78548250837</c:v>
                </c:pt>
                <c:pt idx="5691">
                  <c:v>4606.1322179573499</c:v>
                </c:pt>
                <c:pt idx="5692">
                  <c:v>9383.0635364146801</c:v>
                </c:pt>
                <c:pt idx="5693">
                  <c:v>10550.8059984462</c:v>
                </c:pt>
                <c:pt idx="5694">
                  <c:v>3008.0485210995798</c:v>
                </c:pt>
                <c:pt idx="5695">
                  <c:v>4445.3775017015296</c:v>
                </c:pt>
                <c:pt idx="5696">
                  <c:v>5435.0129790604697</c:v>
                </c:pt>
                <c:pt idx="5697">
                  <c:v>1691.81578252438</c:v>
                </c:pt>
                <c:pt idx="5698">
                  <c:v>5160.3280472056904</c:v>
                </c:pt>
                <c:pt idx="5699">
                  <c:v>8403.0820579007395</c:v>
                </c:pt>
                <c:pt idx="5700">
                  <c:v>4349.1388818587302</c:v>
                </c:pt>
                <c:pt idx="5701">
                  <c:v>9562.6220715606996</c:v>
                </c:pt>
                <c:pt idx="5702">
                  <c:v>5787.1572925340597</c:v>
                </c:pt>
                <c:pt idx="5703">
                  <c:v>5397.2615647929997</c:v>
                </c:pt>
                <c:pt idx="5704">
                  <c:v>9415.6275105758305</c:v>
                </c:pt>
                <c:pt idx="5705">
                  <c:v>9562.6220715606996</c:v>
                </c:pt>
                <c:pt idx="5706">
                  <c:v>8721.8023685203498</c:v>
                </c:pt>
                <c:pt idx="5707">
                  <c:v>6012.7964847569901</c:v>
                </c:pt>
                <c:pt idx="5708">
                  <c:v>8040.6543302406999</c:v>
                </c:pt>
                <c:pt idx="5709">
                  <c:v>4866.4077288254202</c:v>
                </c:pt>
                <c:pt idx="5710">
                  <c:v>4368.0070396739902</c:v>
                </c:pt>
                <c:pt idx="5711">
                  <c:v>5806.3805814432599</c:v>
                </c:pt>
                <c:pt idx="5712">
                  <c:v>5556.2284545842404</c:v>
                </c:pt>
                <c:pt idx="5713">
                  <c:v>9441.2856305388395</c:v>
                </c:pt>
                <c:pt idx="5714">
                  <c:v>5764.87956495445</c:v>
                </c:pt>
                <c:pt idx="5715">
                  <c:v>7385.5005684653297</c:v>
                </c:pt>
                <c:pt idx="5716">
                  <c:v>5645.4595410749898</c:v>
                </c:pt>
                <c:pt idx="5717">
                  <c:v>6098.4210288674403</c:v>
                </c:pt>
                <c:pt idx="5718">
                  <c:v>10996.333545998101</c:v>
                </c:pt>
                <c:pt idx="5719">
                  <c:v>5701.3026993665399</c:v>
                </c:pt>
                <c:pt idx="5720">
                  <c:v>2570.8122992787498</c:v>
                </c:pt>
                <c:pt idx="5721">
                  <c:v>10750.768501390599</c:v>
                </c:pt>
                <c:pt idx="5722">
                  <c:v>11496.6412171873</c:v>
                </c:pt>
                <c:pt idx="5723">
                  <c:v>9084.4424210457601</c:v>
                </c:pt>
                <c:pt idx="5724">
                  <c:v>5518.5136276626099</c:v>
                </c:pt>
                <c:pt idx="5725">
                  <c:v>9590.1456508206193</c:v>
                </c:pt>
                <c:pt idx="5726">
                  <c:v>12084.929114252</c:v>
                </c:pt>
                <c:pt idx="5727">
                  <c:v>4854.2500806571397</c:v>
                </c:pt>
                <c:pt idx="5728">
                  <c:v>12494.5058982339</c:v>
                </c:pt>
                <c:pt idx="5729">
                  <c:v>3228.89780308236</c:v>
                </c:pt>
                <c:pt idx="5730">
                  <c:v>3719.9070533485901</c:v>
                </c:pt>
                <c:pt idx="5731">
                  <c:v>3018.57528922866</c:v>
                </c:pt>
                <c:pt idx="5732">
                  <c:v>5398.9340778899004</c:v>
                </c:pt>
                <c:pt idx="5733">
                  <c:v>9585.3660890562805</c:v>
                </c:pt>
                <c:pt idx="5734">
                  <c:v>8422.5243021337992</c:v>
                </c:pt>
                <c:pt idx="5735">
                  <c:v>4574.0763813787298</c:v>
                </c:pt>
                <c:pt idx="5736">
                  <c:v>5290.2020854442098</c:v>
                </c:pt>
                <c:pt idx="5737">
                  <c:v>3946.6221903826499</c:v>
                </c:pt>
                <c:pt idx="5738">
                  <c:v>9486.1906333942607</c:v>
                </c:pt>
                <c:pt idx="5739">
                  <c:v>1504.6989190447</c:v>
                </c:pt>
                <c:pt idx="5740">
                  <c:v>6299.8201371719297</c:v>
                </c:pt>
                <c:pt idx="5741">
                  <c:v>9245.6187267823298</c:v>
                </c:pt>
                <c:pt idx="5742">
                  <c:v>4961.3305112263997</c:v>
                </c:pt>
                <c:pt idx="5743">
                  <c:v>3319.3963798025202</c:v>
                </c:pt>
                <c:pt idx="5744">
                  <c:v>5237.6076983391704</c:v>
                </c:pt>
                <c:pt idx="5745">
                  <c:v>3111.68544913394</c:v>
                </c:pt>
                <c:pt idx="5746">
                  <c:v>2507.8272261928901</c:v>
                </c:pt>
                <c:pt idx="5747">
                  <c:v>8792.7038716563493</c:v>
                </c:pt>
                <c:pt idx="5748">
                  <c:v>4451.8164157200999</c:v>
                </c:pt>
                <c:pt idx="5749">
                  <c:v>1429.1152777366699</c:v>
                </c:pt>
                <c:pt idx="5750">
                  <c:v>3893.5628416272998</c:v>
                </c:pt>
                <c:pt idx="5751">
                  <c:v>6618.8257869295503</c:v>
                </c:pt>
                <c:pt idx="5752">
                  <c:v>2574.7080817467399</c:v>
                </c:pt>
                <c:pt idx="5753">
                  <c:v>6427.94763430885</c:v>
                </c:pt>
                <c:pt idx="5754">
                  <c:v>6731.7397769470499</c:v>
                </c:pt>
                <c:pt idx="5755">
                  <c:v>4887.5612095984898</c:v>
                </c:pt>
                <c:pt idx="5756">
                  <c:v>2322.3467256618501</c:v>
                </c:pt>
                <c:pt idx="5757">
                  <c:v>1718.6283894922899</c:v>
                </c:pt>
                <c:pt idx="5758">
                  <c:v>5996.0166907902603</c:v>
                </c:pt>
                <c:pt idx="5759">
                  <c:v>12166.798711928401</c:v>
                </c:pt>
                <c:pt idx="5760">
                  <c:v>3566.9122834892401</c:v>
                </c:pt>
                <c:pt idx="5761">
                  <c:v>6669.6608946259103</c:v>
                </c:pt>
                <c:pt idx="5762">
                  <c:v>7478.96967772689</c:v>
                </c:pt>
                <c:pt idx="5763">
                  <c:v>2225.2562337394502</c:v>
                </c:pt>
                <c:pt idx="5764">
                  <c:v>1377.0930054946</c:v>
                </c:pt>
                <c:pt idx="5765">
                  <c:v>5161.6571284370002</c:v>
                </c:pt>
                <c:pt idx="5766">
                  <c:v>8637.1250077528202</c:v>
                </c:pt>
                <c:pt idx="5767">
                  <c:v>8530.8747776397304</c:v>
                </c:pt>
                <c:pt idx="5768">
                  <c:v>10160.1799942449</c:v>
                </c:pt>
                <c:pt idx="5769">
                  <c:v>9377.4741951465203</c:v>
                </c:pt>
                <c:pt idx="5770">
                  <c:v>2850.1154170386499</c:v>
                </c:pt>
                <c:pt idx="5771">
                  <c:v>11999.0589500562</c:v>
                </c:pt>
                <c:pt idx="5772">
                  <c:v>11739.797777502999</c:v>
                </c:pt>
                <c:pt idx="5773">
                  <c:v>5798.7320965527897</c:v>
                </c:pt>
                <c:pt idx="5774">
                  <c:v>4968.3517218002698</c:v>
                </c:pt>
                <c:pt idx="5775">
                  <c:v>2959.1620609680099</c:v>
                </c:pt>
                <c:pt idx="5776">
                  <c:v>1726.66852933052</c:v>
                </c:pt>
                <c:pt idx="5777">
                  <c:v>2010.2939063408801</c:v>
                </c:pt>
                <c:pt idx="5778">
                  <c:v>3972.29012197263</c:v>
                </c:pt>
                <c:pt idx="5779">
                  <c:v>6265.4518534817798</c:v>
                </c:pt>
                <c:pt idx="5780">
                  <c:v>9197.8591612952805</c:v>
                </c:pt>
                <c:pt idx="5781">
                  <c:v>8576.0458599163394</c:v>
                </c:pt>
                <c:pt idx="5782">
                  <c:v>6518.0538693205699</c:v>
                </c:pt>
                <c:pt idx="5783">
                  <c:v>5034.6355291093296</c:v>
                </c:pt>
                <c:pt idx="5784">
                  <c:v>5539.9494329201698</c:v>
                </c:pt>
                <c:pt idx="5785">
                  <c:v>5023.96735463408</c:v>
                </c:pt>
                <c:pt idx="5786">
                  <c:v>4440.03004324617</c:v>
                </c:pt>
                <c:pt idx="5787">
                  <c:v>5153.1989963825299</c:v>
                </c:pt>
                <c:pt idx="5788">
                  <c:v>5770.24425833243</c:v>
                </c:pt>
                <c:pt idx="5789">
                  <c:v>8493.7227167011206</c:v>
                </c:pt>
                <c:pt idx="5790">
                  <c:v>2386.8866510401599</c:v>
                </c:pt>
                <c:pt idx="5791">
                  <c:v>8087.7017672005304</c:v>
                </c:pt>
                <c:pt idx="5792">
                  <c:v>5634.2186467622996</c:v>
                </c:pt>
                <c:pt idx="5793">
                  <c:v>3728.55604372278</c:v>
                </c:pt>
                <c:pt idx="5794">
                  <c:v>5622.61181301529</c:v>
                </c:pt>
                <c:pt idx="5795">
                  <c:v>5661.9636926318199</c:v>
                </c:pt>
                <c:pt idx="5796">
                  <c:v>4127.7546293100904</c:v>
                </c:pt>
                <c:pt idx="5797">
                  <c:v>6350.5634626291203</c:v>
                </c:pt>
                <c:pt idx="5798">
                  <c:v>5269.4714396422096</c:v>
                </c:pt>
                <c:pt idx="5799">
                  <c:v>2659.5420490234001</c:v>
                </c:pt>
                <c:pt idx="5800">
                  <c:v>6063.2182688131597</c:v>
                </c:pt>
                <c:pt idx="5801">
                  <c:v>13259.1161174278</c:v>
                </c:pt>
                <c:pt idx="5802">
                  <c:v>2084.8634891656502</c:v>
                </c:pt>
                <c:pt idx="5803">
                  <c:v>5989.0891913642799</c:v>
                </c:pt>
                <c:pt idx="5804">
                  <c:v>1887.96610358063</c:v>
                </c:pt>
                <c:pt idx="5805">
                  <c:v>5729.0361108235002</c:v>
                </c:pt>
                <c:pt idx="5806">
                  <c:v>2066.0797043166899</c:v>
                </c:pt>
                <c:pt idx="5807">
                  <c:v>3052.1347133767499</c:v>
                </c:pt>
                <c:pt idx="5808">
                  <c:v>8542.2786363187406</c:v>
                </c:pt>
                <c:pt idx="5809">
                  <c:v>5064.6248343884399</c:v>
                </c:pt>
                <c:pt idx="5810">
                  <c:v>2130.5022883802599</c:v>
                </c:pt>
                <c:pt idx="5811">
                  <c:v>8792.7038716563493</c:v>
                </c:pt>
                <c:pt idx="5812">
                  <c:v>11595.8765885589</c:v>
                </c:pt>
                <c:pt idx="5813">
                  <c:v>2109.2293662317102</c:v>
                </c:pt>
                <c:pt idx="5814">
                  <c:v>5365.9797627459102</c:v>
                </c:pt>
                <c:pt idx="5815">
                  <c:v>5937.1414070677602</c:v>
                </c:pt>
                <c:pt idx="5816">
                  <c:v>5554.3521004623599</c:v>
                </c:pt>
                <c:pt idx="5817">
                  <c:v>11199.787493408299</c:v>
                </c:pt>
                <c:pt idx="5818">
                  <c:v>2236.52672092584</c:v>
                </c:pt>
                <c:pt idx="5819">
                  <c:v>5535.21024878354</c:v>
                </c:pt>
                <c:pt idx="5820">
                  <c:v>6023.2390075819403</c:v>
                </c:pt>
                <c:pt idx="5821">
                  <c:v>2008.7145686091601</c:v>
                </c:pt>
                <c:pt idx="5822">
                  <c:v>6223.9738479828002</c:v>
                </c:pt>
                <c:pt idx="5823">
                  <c:v>8539.0284804728308</c:v>
                </c:pt>
                <c:pt idx="5824">
                  <c:v>5293.4827782473303</c:v>
                </c:pt>
                <c:pt idx="5825">
                  <c:v>3421.18940533453</c:v>
                </c:pt>
                <c:pt idx="5826">
                  <c:v>6826.26408752732</c:v>
                </c:pt>
                <c:pt idx="5827">
                  <c:v>9384.3332458790701</c:v>
                </c:pt>
                <c:pt idx="5828">
                  <c:v>4919.6146726339102</c:v>
                </c:pt>
                <c:pt idx="5829">
                  <c:v>6669.6571629867904</c:v>
                </c:pt>
                <c:pt idx="5830">
                  <c:v>6644.7315712418604</c:v>
                </c:pt>
                <c:pt idx="5831">
                  <c:v>4522.8091335666404</c:v>
                </c:pt>
                <c:pt idx="5832">
                  <c:v>9415.2525000559199</c:v>
                </c:pt>
                <c:pt idx="5833">
                  <c:v>5198.0506492980403</c:v>
                </c:pt>
                <c:pt idx="5834">
                  <c:v>5722.40454620332</c:v>
                </c:pt>
                <c:pt idx="5835">
                  <c:v>7091.3779729252801</c:v>
                </c:pt>
                <c:pt idx="5836">
                  <c:v>2158.0100993993501</c:v>
                </c:pt>
                <c:pt idx="5837">
                  <c:v>1804.99471972579</c:v>
                </c:pt>
                <c:pt idx="5838">
                  <c:v>1484.29773366936</c:v>
                </c:pt>
                <c:pt idx="5839">
                  <c:v>6396.3870903277202</c:v>
                </c:pt>
                <c:pt idx="5840">
                  <c:v>2533.8395261494302</c:v>
                </c:pt>
                <c:pt idx="5841">
                  <c:v>6153.3736559675299</c:v>
                </c:pt>
                <c:pt idx="5842">
                  <c:v>6749.6157129368703</c:v>
                </c:pt>
                <c:pt idx="5843">
                  <c:v>11708.791092416301</c:v>
                </c:pt>
                <c:pt idx="5844">
                  <c:v>1610.9731306046499</c:v>
                </c:pt>
                <c:pt idx="5845">
                  <c:v>4158.2208875778397</c:v>
                </c:pt>
                <c:pt idx="5846">
                  <c:v>5161.4988923997898</c:v>
                </c:pt>
                <c:pt idx="5847">
                  <c:v>3685.75119822434</c:v>
                </c:pt>
                <c:pt idx="5848">
                  <c:v>5080.0822339593697</c:v>
                </c:pt>
                <c:pt idx="5849">
                  <c:v>2480.1054323901199</c:v>
                </c:pt>
                <c:pt idx="5850">
                  <c:v>12368.3985577444</c:v>
                </c:pt>
                <c:pt idx="5851">
                  <c:v>5053.4278467207696</c:v>
                </c:pt>
                <c:pt idx="5852">
                  <c:v>2340.9967913660698</c:v>
                </c:pt>
                <c:pt idx="5853">
                  <c:v>7803.2667413653999</c:v>
                </c:pt>
                <c:pt idx="5854">
                  <c:v>5554.1520249015402</c:v>
                </c:pt>
                <c:pt idx="5855">
                  <c:v>5378.1523375420202</c:v>
                </c:pt>
                <c:pt idx="5856">
                  <c:v>5496.3799685870299</c:v>
                </c:pt>
                <c:pt idx="5857">
                  <c:v>3087.39792796864</c:v>
                </c:pt>
                <c:pt idx="5858">
                  <c:v>5474.4881969943299</c:v>
                </c:pt>
                <c:pt idx="5859">
                  <c:v>9122.0312832554591</c:v>
                </c:pt>
                <c:pt idx="5860">
                  <c:v>3225.3390701559401</c:v>
                </c:pt>
                <c:pt idx="5861">
                  <c:v>9265.2098897729793</c:v>
                </c:pt>
                <c:pt idx="5862">
                  <c:v>3578.4303913702001</c:v>
                </c:pt>
                <c:pt idx="5863">
                  <c:v>3482.7132013640198</c:v>
                </c:pt>
                <c:pt idx="5864">
                  <c:v>1544.2742409258201</c:v>
                </c:pt>
                <c:pt idx="5865">
                  <c:v>2928.9598336787299</c:v>
                </c:pt>
                <c:pt idx="5866">
                  <c:v>12426.8701958085</c:v>
                </c:pt>
                <c:pt idx="5867">
                  <c:v>5478.7293138214</c:v>
                </c:pt>
                <c:pt idx="5868">
                  <c:v>9284.8144824642204</c:v>
                </c:pt>
                <c:pt idx="5869">
                  <c:v>5591.91331855099</c:v>
                </c:pt>
                <c:pt idx="5870">
                  <c:v>9429.4294059976601</c:v>
                </c:pt>
                <c:pt idx="5871">
                  <c:v>9556.6179125404597</c:v>
                </c:pt>
                <c:pt idx="5872">
                  <c:v>2152.1380389074002</c:v>
                </c:pt>
                <c:pt idx="5873">
                  <c:v>2878.6234690318202</c:v>
                </c:pt>
                <c:pt idx="5874">
                  <c:v>2352.5951569650101</c:v>
                </c:pt>
                <c:pt idx="5875">
                  <c:v>5215.4978969248004</c:v>
                </c:pt>
                <c:pt idx="5876">
                  <c:v>4698.73479731314</c:v>
                </c:pt>
                <c:pt idx="5877">
                  <c:v>8587.0842591157707</c:v>
                </c:pt>
                <c:pt idx="5878">
                  <c:v>2163.8264254136302</c:v>
                </c:pt>
                <c:pt idx="5879">
                  <c:v>6993.4413239968499</c:v>
                </c:pt>
                <c:pt idx="5880">
                  <c:v>1596.8145203348499</c:v>
                </c:pt>
                <c:pt idx="5881">
                  <c:v>4546.6424871962599</c:v>
                </c:pt>
                <c:pt idx="5882">
                  <c:v>9385.9801871443797</c:v>
                </c:pt>
                <c:pt idx="5883">
                  <c:v>5559.32974766796</c:v>
                </c:pt>
                <c:pt idx="5884">
                  <c:v>3514.75520888355</c:v>
                </c:pt>
                <c:pt idx="5885">
                  <c:v>5531.8581054923598</c:v>
                </c:pt>
                <c:pt idx="5886">
                  <c:v>10533.9985327637</c:v>
                </c:pt>
                <c:pt idx="5887">
                  <c:v>5723.0594792576603</c:v>
                </c:pt>
                <c:pt idx="5888">
                  <c:v>8339.3084572513908</c:v>
                </c:pt>
                <c:pt idx="5889">
                  <c:v>11794.7553244667</c:v>
                </c:pt>
                <c:pt idx="5890">
                  <c:v>6578.8427052505403</c:v>
                </c:pt>
                <c:pt idx="5891">
                  <c:v>9487.8568833740301</c:v>
                </c:pt>
                <c:pt idx="5892">
                  <c:v>6594.46748779064</c:v>
                </c:pt>
                <c:pt idx="5893">
                  <c:v>2283.54580400131</c:v>
                </c:pt>
                <c:pt idx="5894">
                  <c:v>6704.3870910435699</c:v>
                </c:pt>
                <c:pt idx="5895">
                  <c:v>4889.9206919050002</c:v>
                </c:pt>
                <c:pt idx="5896">
                  <c:v>6004.9322858650303</c:v>
                </c:pt>
                <c:pt idx="5897">
                  <c:v>3088.9379333040902</c:v>
                </c:pt>
                <c:pt idx="5898">
                  <c:v>6623.9951861386498</c:v>
                </c:pt>
                <c:pt idx="5899">
                  <c:v>6489.86732230097</c:v>
                </c:pt>
                <c:pt idx="5900">
                  <c:v>1474.5505960625701</c:v>
                </c:pt>
                <c:pt idx="5901">
                  <c:v>5883.9508940277101</c:v>
                </c:pt>
                <c:pt idx="5902">
                  <c:v>7806.4498261710696</c:v>
                </c:pt>
                <c:pt idx="5903">
                  <c:v>2143.5588614768199</c:v>
                </c:pt>
                <c:pt idx="5904">
                  <c:v>11805.1296190335</c:v>
                </c:pt>
                <c:pt idx="5905">
                  <c:v>1610.9731306046499</c:v>
                </c:pt>
                <c:pt idx="5906">
                  <c:v>10904.8873701141</c:v>
                </c:pt>
                <c:pt idx="5907">
                  <c:v>2602.7583200520999</c:v>
                </c:pt>
                <c:pt idx="5908">
                  <c:v>5884.6241960871303</c:v>
                </c:pt>
                <c:pt idx="5909">
                  <c:v>5113.4050321552004</c:v>
                </c:pt>
                <c:pt idx="5910">
                  <c:v>5220.5318885994102</c:v>
                </c:pt>
                <c:pt idx="5911">
                  <c:v>5638.0295388854502</c:v>
                </c:pt>
                <c:pt idx="5912">
                  <c:v>9189.7565169129393</c:v>
                </c:pt>
                <c:pt idx="5913">
                  <c:v>9357.4817338399298</c:v>
                </c:pt>
                <c:pt idx="5914">
                  <c:v>3598.2293844271298</c:v>
                </c:pt>
                <c:pt idx="5915">
                  <c:v>11496.6412171873</c:v>
                </c:pt>
                <c:pt idx="5916">
                  <c:v>9305.5356189307095</c:v>
                </c:pt>
                <c:pt idx="5917">
                  <c:v>1815.2071818939301</c:v>
                </c:pt>
                <c:pt idx="5918">
                  <c:v>5903.3180420425697</c:v>
                </c:pt>
                <c:pt idx="5919">
                  <c:v>6553.9981821751799</c:v>
                </c:pt>
                <c:pt idx="5920">
                  <c:v>8403.7179255860592</c:v>
                </c:pt>
                <c:pt idx="5921">
                  <c:v>5724.3909837094097</c:v>
                </c:pt>
                <c:pt idx="5922">
                  <c:v>8539.7564670422908</c:v>
                </c:pt>
                <c:pt idx="5923">
                  <c:v>2775.5942059951599</c:v>
                </c:pt>
                <c:pt idx="5924">
                  <c:v>7765.2485103612398</c:v>
                </c:pt>
                <c:pt idx="5925">
                  <c:v>5832.8902485375302</c:v>
                </c:pt>
                <c:pt idx="5926">
                  <c:v>2068.4148443856502</c:v>
                </c:pt>
                <c:pt idx="5927">
                  <c:v>3432.4961830867901</c:v>
                </c:pt>
                <c:pt idx="5928">
                  <c:v>1537.06223158943</c:v>
                </c:pt>
                <c:pt idx="5929">
                  <c:v>6079.6035437910105</c:v>
                </c:pt>
                <c:pt idx="5930">
                  <c:v>2182.6878132330398</c:v>
                </c:pt>
                <c:pt idx="5931">
                  <c:v>5103.5127357363699</c:v>
                </c:pt>
                <c:pt idx="5932">
                  <c:v>6096.8944043903903</c:v>
                </c:pt>
                <c:pt idx="5933">
                  <c:v>2360.8117878180001</c:v>
                </c:pt>
                <c:pt idx="5934">
                  <c:v>4850.7882792481296</c:v>
                </c:pt>
                <c:pt idx="5935">
                  <c:v>9127.1678634421496</c:v>
                </c:pt>
                <c:pt idx="5936">
                  <c:v>5293.7931575683297</c:v>
                </c:pt>
                <c:pt idx="5937">
                  <c:v>5883.78702061483</c:v>
                </c:pt>
                <c:pt idx="5938">
                  <c:v>5682.2660633512896</c:v>
                </c:pt>
                <c:pt idx="5939">
                  <c:v>7877.2720668878501</c:v>
                </c:pt>
                <c:pt idx="5940">
                  <c:v>8210.9848747077504</c:v>
                </c:pt>
                <c:pt idx="5941">
                  <c:v>1820.20569377672</c:v>
                </c:pt>
                <c:pt idx="5942">
                  <c:v>2107.1125314122601</c:v>
                </c:pt>
                <c:pt idx="5943">
                  <c:v>4742.4533356940801</c:v>
                </c:pt>
                <c:pt idx="5944">
                  <c:v>1892.5112209075401</c:v>
                </c:pt>
                <c:pt idx="5945">
                  <c:v>3815.62129611605</c:v>
                </c:pt>
                <c:pt idx="5946">
                  <c:v>1882.32572845657</c:v>
                </c:pt>
                <c:pt idx="5947">
                  <c:v>2323.1934391231198</c:v>
                </c:pt>
                <c:pt idx="5948">
                  <c:v>6005.3568357355498</c:v>
                </c:pt>
                <c:pt idx="5949">
                  <c:v>8552.9481505305594</c:v>
                </c:pt>
                <c:pt idx="5950">
                  <c:v>3322.4791962756399</c:v>
                </c:pt>
                <c:pt idx="5951">
                  <c:v>9892.0304968095206</c:v>
                </c:pt>
                <c:pt idx="5952">
                  <c:v>5524.0322560253198</c:v>
                </c:pt>
                <c:pt idx="5953">
                  <c:v>8971.62181583866</c:v>
                </c:pt>
                <c:pt idx="5954">
                  <c:v>12209.5601659533</c:v>
                </c:pt>
                <c:pt idx="5955">
                  <c:v>7484.2027281725595</c:v>
                </c:pt>
                <c:pt idx="5956">
                  <c:v>1698.2884324837801</c:v>
                </c:pt>
                <c:pt idx="5957">
                  <c:v>2207.64864383637</c:v>
                </c:pt>
                <c:pt idx="5958">
                  <c:v>2556.96261941683</c:v>
                </c:pt>
                <c:pt idx="5959">
                  <c:v>5187.2116414141301</c:v>
                </c:pt>
                <c:pt idx="5960">
                  <c:v>5747.6743883898998</c:v>
                </c:pt>
                <c:pt idx="5961">
                  <c:v>5301.7860544669702</c:v>
                </c:pt>
                <c:pt idx="5962">
                  <c:v>2602.90332128818</c:v>
                </c:pt>
                <c:pt idx="5963">
                  <c:v>9532.8118543772598</c:v>
                </c:pt>
                <c:pt idx="5964">
                  <c:v>11681.2877814691</c:v>
                </c:pt>
                <c:pt idx="5965">
                  <c:v>9354.8253359468508</c:v>
                </c:pt>
                <c:pt idx="5966">
                  <c:v>6036.28806445379</c:v>
                </c:pt>
                <c:pt idx="5967">
                  <c:v>3372.9654578684799</c:v>
                </c:pt>
                <c:pt idx="5968">
                  <c:v>7843.0163106181199</c:v>
                </c:pt>
                <c:pt idx="5969">
                  <c:v>4877.0513797542499</c:v>
                </c:pt>
                <c:pt idx="5970">
                  <c:v>8480.7754604335605</c:v>
                </c:pt>
                <c:pt idx="5971">
                  <c:v>6302.7068084223802</c:v>
                </c:pt>
                <c:pt idx="5972">
                  <c:v>2268.8572209897202</c:v>
                </c:pt>
                <c:pt idx="5973">
                  <c:v>7471.7300961474002</c:v>
                </c:pt>
                <c:pt idx="5974">
                  <c:v>2114.5756502506001</c:v>
                </c:pt>
                <c:pt idx="5975">
                  <c:v>3031.6282805614301</c:v>
                </c:pt>
                <c:pt idx="5976">
                  <c:v>5547.1500111553796</c:v>
                </c:pt>
                <c:pt idx="5977">
                  <c:v>6527.7615520241498</c:v>
                </c:pt>
                <c:pt idx="5978">
                  <c:v>7086.3290741297697</c:v>
                </c:pt>
                <c:pt idx="5979">
                  <c:v>9812.4046385259899</c:v>
                </c:pt>
                <c:pt idx="5980">
                  <c:v>2998.1685198611099</c:v>
                </c:pt>
                <c:pt idx="5981">
                  <c:v>2296.70069854442</c:v>
                </c:pt>
                <c:pt idx="5982">
                  <c:v>1987.74631829849</c:v>
                </c:pt>
                <c:pt idx="5983">
                  <c:v>3538.4708117873802</c:v>
                </c:pt>
                <c:pt idx="5984">
                  <c:v>2581.4573064306601</c:v>
                </c:pt>
                <c:pt idx="5985">
                  <c:v>10635.3928409399</c:v>
                </c:pt>
                <c:pt idx="5986">
                  <c:v>2628.9143830212302</c:v>
                </c:pt>
                <c:pt idx="5987">
                  <c:v>9630.9040131923102</c:v>
                </c:pt>
                <c:pt idx="5988">
                  <c:v>4923.6329930483398</c:v>
                </c:pt>
                <c:pt idx="5989">
                  <c:v>12588.1229119322</c:v>
                </c:pt>
                <c:pt idx="5990">
                  <c:v>3614.3802085798702</c:v>
                </c:pt>
                <c:pt idx="5991">
                  <c:v>5453.6478068289298</c:v>
                </c:pt>
                <c:pt idx="5992">
                  <c:v>7562.0362817498999</c:v>
                </c:pt>
                <c:pt idx="5993">
                  <c:v>6363.7985913221901</c:v>
                </c:pt>
                <c:pt idx="5994">
                  <c:v>6316.1395211375702</c:v>
                </c:pt>
                <c:pt idx="5995">
                  <c:v>9484.2629814817992</c:v>
                </c:pt>
                <c:pt idx="5996">
                  <c:v>2189.6674256050501</c:v>
                </c:pt>
                <c:pt idx="5997">
                  <c:v>3367.89539395767</c:v>
                </c:pt>
                <c:pt idx="5998">
                  <c:v>2958.2745078386401</c:v>
                </c:pt>
                <c:pt idx="5999">
                  <c:v>8613.09863594544</c:v>
                </c:pt>
                <c:pt idx="6000">
                  <c:v>3021.5761568517501</c:v>
                </c:pt>
                <c:pt idx="6001">
                  <c:v>11144.3024622705</c:v>
                </c:pt>
                <c:pt idx="6002">
                  <c:v>7052.0035640945598</c:v>
                </c:pt>
                <c:pt idx="6003">
                  <c:v>2948.0440904762199</c:v>
                </c:pt>
                <c:pt idx="6004">
                  <c:v>8557.4130805102595</c:v>
                </c:pt>
                <c:pt idx="6005">
                  <c:v>6003.6112732152396</c:v>
                </c:pt>
                <c:pt idx="6006">
                  <c:v>9388.3758376015594</c:v>
                </c:pt>
                <c:pt idx="6007">
                  <c:v>5349.0620481572496</c:v>
                </c:pt>
                <c:pt idx="6008">
                  <c:v>2264.03475921156</c:v>
                </c:pt>
                <c:pt idx="6009">
                  <c:v>5954.8931555663103</c:v>
                </c:pt>
                <c:pt idx="6010">
                  <c:v>1966.7418577011099</c:v>
                </c:pt>
                <c:pt idx="6011">
                  <c:v>8093.7112888636702</c:v>
                </c:pt>
                <c:pt idx="6012">
                  <c:v>2150.99818250522</c:v>
                </c:pt>
                <c:pt idx="6013">
                  <c:v>4882.7293285974201</c:v>
                </c:pt>
                <c:pt idx="6014">
                  <c:v>5724.1494936790104</c:v>
                </c:pt>
                <c:pt idx="6015">
                  <c:v>11692.770268411001</c:v>
                </c:pt>
                <c:pt idx="6016">
                  <c:v>9368.7532934570409</c:v>
                </c:pt>
                <c:pt idx="6017">
                  <c:v>4157.5950823872799</c:v>
                </c:pt>
                <c:pt idx="6018">
                  <c:v>4850.7882792481296</c:v>
                </c:pt>
                <c:pt idx="6019">
                  <c:v>5031.20013922208</c:v>
                </c:pt>
                <c:pt idx="6020">
                  <c:v>7124.1124494731102</c:v>
                </c:pt>
                <c:pt idx="6021">
                  <c:v>6392.7940407320402</c:v>
                </c:pt>
                <c:pt idx="6022">
                  <c:v>5056.4004490799198</c:v>
                </c:pt>
                <c:pt idx="6023">
                  <c:v>6683.7528218095504</c:v>
                </c:pt>
                <c:pt idx="6024">
                  <c:v>3410.3383873525599</c:v>
                </c:pt>
                <c:pt idx="6025">
                  <c:v>4989.4072283405903</c:v>
                </c:pt>
                <c:pt idx="6026">
                  <c:v>11496.6412171873</c:v>
                </c:pt>
                <c:pt idx="6027">
                  <c:v>12331.909277807799</c:v>
                </c:pt>
                <c:pt idx="6028">
                  <c:v>4957.8892701074101</c:v>
                </c:pt>
                <c:pt idx="6029">
                  <c:v>8564.1733615495505</c:v>
                </c:pt>
                <c:pt idx="6030">
                  <c:v>9156.9569531612597</c:v>
                </c:pt>
                <c:pt idx="6031">
                  <c:v>6551.5415442476897</c:v>
                </c:pt>
                <c:pt idx="6032">
                  <c:v>4293.5763316971497</c:v>
                </c:pt>
                <c:pt idx="6033">
                  <c:v>9381.4282281052292</c:v>
                </c:pt>
                <c:pt idx="6034">
                  <c:v>5519.64781854183</c:v>
                </c:pt>
                <c:pt idx="6035">
                  <c:v>5399.9791407234698</c:v>
                </c:pt>
                <c:pt idx="6036">
                  <c:v>8553.2926312409109</c:v>
                </c:pt>
                <c:pt idx="6037">
                  <c:v>5808.9725634116703</c:v>
                </c:pt>
                <c:pt idx="6038">
                  <c:v>5425.3385773094697</c:v>
                </c:pt>
                <c:pt idx="6039">
                  <c:v>6507.5564497348896</c:v>
                </c:pt>
                <c:pt idx="6040">
                  <c:v>3781.6632022109902</c:v>
                </c:pt>
                <c:pt idx="6041">
                  <c:v>2484.4981845064999</c:v>
                </c:pt>
                <c:pt idx="6042">
                  <c:v>1184.56680060901</c:v>
                </c:pt>
                <c:pt idx="6043">
                  <c:v>2285.1685861101801</c:v>
                </c:pt>
                <c:pt idx="6044">
                  <c:v>5831.2529200681302</c:v>
                </c:pt>
                <c:pt idx="6045">
                  <c:v>2127.5456643026801</c:v>
                </c:pt>
                <c:pt idx="6046">
                  <c:v>1664.92004124096</c:v>
                </c:pt>
                <c:pt idx="6047">
                  <c:v>5142.8780035195496</c:v>
                </c:pt>
                <c:pt idx="6048">
                  <c:v>5639.83870701866</c:v>
                </c:pt>
                <c:pt idx="6049">
                  <c:v>6228.9426457467098</c:v>
                </c:pt>
                <c:pt idx="6050">
                  <c:v>10681.240632623099</c:v>
                </c:pt>
                <c:pt idx="6051">
                  <c:v>10795.666979375101</c:v>
                </c:pt>
                <c:pt idx="6052">
                  <c:v>2285.2257501102299</c:v>
                </c:pt>
                <c:pt idx="6053">
                  <c:v>7183.1443508347202</c:v>
                </c:pt>
                <c:pt idx="6054">
                  <c:v>5565.9058334542497</c:v>
                </c:pt>
                <c:pt idx="6055">
                  <c:v>4928.9996281848298</c:v>
                </c:pt>
                <c:pt idx="6056">
                  <c:v>10865.0371622246</c:v>
                </c:pt>
                <c:pt idx="6057">
                  <c:v>5778.2383724378396</c:v>
                </c:pt>
                <c:pt idx="6058">
                  <c:v>8423.6346059744501</c:v>
                </c:pt>
                <c:pt idx="6059">
                  <c:v>11787.666943452199</c:v>
                </c:pt>
                <c:pt idx="6060">
                  <c:v>6923.7452130476704</c:v>
                </c:pt>
                <c:pt idx="6061">
                  <c:v>7285.6606938269597</c:v>
                </c:pt>
                <c:pt idx="6062">
                  <c:v>7321.5149197574001</c:v>
                </c:pt>
                <c:pt idx="6063">
                  <c:v>10147.180604078099</c:v>
                </c:pt>
                <c:pt idx="6064">
                  <c:v>1940.04999849719</c:v>
                </c:pt>
                <c:pt idx="6065">
                  <c:v>8599.2610966074299</c:v>
                </c:pt>
                <c:pt idx="6066">
                  <c:v>5435.9869579117903</c:v>
                </c:pt>
                <c:pt idx="6067">
                  <c:v>1985.4858256474799</c:v>
                </c:pt>
                <c:pt idx="6068">
                  <c:v>2183.10012785757</c:v>
                </c:pt>
                <c:pt idx="6069">
                  <c:v>5239.1527665743097</c:v>
                </c:pt>
                <c:pt idx="6070">
                  <c:v>2931.0962473244599</c:v>
                </c:pt>
                <c:pt idx="6071">
                  <c:v>7768.17402217168</c:v>
                </c:pt>
                <c:pt idx="6072">
                  <c:v>5246.5087778318702</c:v>
                </c:pt>
                <c:pt idx="6073">
                  <c:v>6749.0391103127304</c:v>
                </c:pt>
                <c:pt idx="6074">
                  <c:v>6723.3530997329499</c:v>
                </c:pt>
                <c:pt idx="6075">
                  <c:v>3142.9106927641001</c:v>
                </c:pt>
                <c:pt idx="6076">
                  <c:v>6079.9159808923696</c:v>
                </c:pt>
                <c:pt idx="6077">
                  <c:v>6606.0542724403804</c:v>
                </c:pt>
                <c:pt idx="6078">
                  <c:v>5674.3703964831002</c:v>
                </c:pt>
                <c:pt idx="6079">
                  <c:v>6233.2879805791399</c:v>
                </c:pt>
                <c:pt idx="6080">
                  <c:v>5523.2548712708303</c:v>
                </c:pt>
                <c:pt idx="6081">
                  <c:v>11832.663269134</c:v>
                </c:pt>
                <c:pt idx="6082">
                  <c:v>5679.47901660755</c:v>
                </c:pt>
                <c:pt idx="6083">
                  <c:v>4817.6093450524304</c:v>
                </c:pt>
                <c:pt idx="6084">
                  <c:v>1886.28226984668</c:v>
                </c:pt>
                <c:pt idx="6085">
                  <c:v>2490.1425448943701</c:v>
                </c:pt>
                <c:pt idx="6086">
                  <c:v>2001.63124163459</c:v>
                </c:pt>
                <c:pt idx="6087">
                  <c:v>8575.7379591246809</c:v>
                </c:pt>
                <c:pt idx="6088">
                  <c:v>5958.1147951966605</c:v>
                </c:pt>
                <c:pt idx="6089">
                  <c:v>5565.0797555972904</c:v>
                </c:pt>
                <c:pt idx="6090">
                  <c:v>6438.8909041998404</c:v>
                </c:pt>
                <c:pt idx="6091">
                  <c:v>5852.2448846759498</c:v>
                </c:pt>
                <c:pt idx="6092">
                  <c:v>10929.692289361599</c:v>
                </c:pt>
                <c:pt idx="6093">
                  <c:v>6264.6965909248802</c:v>
                </c:pt>
                <c:pt idx="6094">
                  <c:v>5566.42002303752</c:v>
                </c:pt>
                <c:pt idx="6095">
                  <c:v>2204.0987880431899</c:v>
                </c:pt>
                <c:pt idx="6096">
                  <c:v>5338.2200207794403</c:v>
                </c:pt>
                <c:pt idx="6097">
                  <c:v>8470.3535071270799</c:v>
                </c:pt>
                <c:pt idx="6098">
                  <c:v>2880.9212290363198</c:v>
                </c:pt>
                <c:pt idx="6099">
                  <c:v>6028.5329689232904</c:v>
                </c:pt>
                <c:pt idx="6100">
                  <c:v>8480.7754604335605</c:v>
                </c:pt>
                <c:pt idx="6101">
                  <c:v>8910.4006567537399</c:v>
                </c:pt>
                <c:pt idx="6102">
                  <c:v>8908.6535609483708</c:v>
                </c:pt>
                <c:pt idx="6103">
                  <c:v>2384.6553432815699</c:v>
                </c:pt>
                <c:pt idx="6104">
                  <c:v>5103.2844762908999</c:v>
                </c:pt>
                <c:pt idx="6105">
                  <c:v>5581.3017023420998</c:v>
                </c:pt>
                <c:pt idx="6106">
                  <c:v>3080.9227897364099</c:v>
                </c:pt>
                <c:pt idx="6107">
                  <c:v>1767.71175621321</c:v>
                </c:pt>
                <c:pt idx="6108">
                  <c:v>8128.4337352570801</c:v>
                </c:pt>
                <c:pt idx="6109">
                  <c:v>3692.21135559207</c:v>
                </c:pt>
                <c:pt idx="6110">
                  <c:v>2006.63313475532</c:v>
                </c:pt>
                <c:pt idx="6111">
                  <c:v>6048.2582953333804</c:v>
                </c:pt>
                <c:pt idx="6112">
                  <c:v>9166.0613391351999</c:v>
                </c:pt>
                <c:pt idx="6113">
                  <c:v>1565.65747122779</c:v>
                </c:pt>
                <c:pt idx="6114">
                  <c:v>5547.8772892303105</c:v>
                </c:pt>
                <c:pt idx="6115">
                  <c:v>5749.6208531782104</c:v>
                </c:pt>
                <c:pt idx="6116">
                  <c:v>4169.3151776976301</c:v>
                </c:pt>
                <c:pt idx="6117">
                  <c:v>1633.5990010938599</c:v>
                </c:pt>
                <c:pt idx="6118">
                  <c:v>7030.4175973814399</c:v>
                </c:pt>
                <c:pt idx="6119">
                  <c:v>2107.1845303068999</c:v>
                </c:pt>
                <c:pt idx="6120">
                  <c:v>11871.681658314899</c:v>
                </c:pt>
                <c:pt idx="6121">
                  <c:v>4127.7546293100904</c:v>
                </c:pt>
                <c:pt idx="6122">
                  <c:v>2047.7543521216901</c:v>
                </c:pt>
                <c:pt idx="6123">
                  <c:v>2110.0992456773802</c:v>
                </c:pt>
                <c:pt idx="6124">
                  <c:v>2154.6782153213599</c:v>
                </c:pt>
                <c:pt idx="6125">
                  <c:v>5228.6736426399202</c:v>
                </c:pt>
                <c:pt idx="6126">
                  <c:v>6532.7320811995496</c:v>
                </c:pt>
                <c:pt idx="6127">
                  <c:v>8563.8103727574107</c:v>
                </c:pt>
                <c:pt idx="6128">
                  <c:v>10140.714591296601</c:v>
                </c:pt>
                <c:pt idx="6129">
                  <c:v>2499.9270910392802</c:v>
                </c:pt>
                <c:pt idx="6130">
                  <c:v>2378.8121771911901</c:v>
                </c:pt>
                <c:pt idx="6131">
                  <c:v>6110.6986731315001</c:v>
                </c:pt>
                <c:pt idx="6132">
                  <c:v>5603.0638888999201</c:v>
                </c:pt>
                <c:pt idx="6133">
                  <c:v>5816.8370679232203</c:v>
                </c:pt>
                <c:pt idx="6134">
                  <c:v>3896.5394726552399</c:v>
                </c:pt>
                <c:pt idx="6135">
                  <c:v>3306.4803677283098</c:v>
                </c:pt>
                <c:pt idx="6136">
                  <c:v>9138.2583739913898</c:v>
                </c:pt>
                <c:pt idx="6137">
                  <c:v>7484.62271969211</c:v>
                </c:pt>
                <c:pt idx="6138">
                  <c:v>8791.3815902876395</c:v>
                </c:pt>
                <c:pt idx="6139">
                  <c:v>3291.4078728476902</c:v>
                </c:pt>
                <c:pt idx="6140">
                  <c:v>2205.15707676591</c:v>
                </c:pt>
                <c:pt idx="6141">
                  <c:v>1329.43504030176</c:v>
                </c:pt>
                <c:pt idx="6142">
                  <c:v>5742.2003822919896</c:v>
                </c:pt>
                <c:pt idx="6143">
                  <c:v>5955.7653931015902</c:v>
                </c:pt>
                <c:pt idx="6144">
                  <c:v>3654.47523291881</c:v>
                </c:pt>
                <c:pt idx="6145">
                  <c:v>6998.42638362865</c:v>
                </c:pt>
                <c:pt idx="6146">
                  <c:v>11599.276619567399</c:v>
                </c:pt>
                <c:pt idx="6147">
                  <c:v>3283.67973791554</c:v>
                </c:pt>
                <c:pt idx="6148">
                  <c:v>3795.0731695985701</c:v>
                </c:pt>
                <c:pt idx="6149">
                  <c:v>1951.06914183409</c:v>
                </c:pt>
                <c:pt idx="6150">
                  <c:v>2355.6064016038299</c:v>
                </c:pt>
                <c:pt idx="6151">
                  <c:v>8977.1254565168401</c:v>
                </c:pt>
                <c:pt idx="6152">
                  <c:v>9684.3489807915303</c:v>
                </c:pt>
                <c:pt idx="6153">
                  <c:v>5204.4729678131998</c:v>
                </c:pt>
                <c:pt idx="6154">
                  <c:v>3946.6221903826499</c:v>
                </c:pt>
                <c:pt idx="6155">
                  <c:v>9529.7828192916804</c:v>
                </c:pt>
                <c:pt idx="6156">
                  <c:v>4509.4474775701201</c:v>
                </c:pt>
                <c:pt idx="6157">
                  <c:v>8913.6752123209408</c:v>
                </c:pt>
                <c:pt idx="6158">
                  <c:v>9245.9541391189505</c:v>
                </c:pt>
                <c:pt idx="6159">
                  <c:v>9336.8461732402193</c:v>
                </c:pt>
                <c:pt idx="6160">
                  <c:v>3685.75119822434</c:v>
                </c:pt>
                <c:pt idx="6161">
                  <c:v>4000.1942799439698</c:v>
                </c:pt>
                <c:pt idx="6162">
                  <c:v>2549.6118096237201</c:v>
                </c:pt>
                <c:pt idx="6163">
                  <c:v>5996.3858680363801</c:v>
                </c:pt>
                <c:pt idx="6164">
                  <c:v>5513.08783691805</c:v>
                </c:pt>
                <c:pt idx="6165">
                  <c:v>5524.5934075509604</c:v>
                </c:pt>
                <c:pt idx="6166">
                  <c:v>7345.09475379796</c:v>
                </c:pt>
                <c:pt idx="6167">
                  <c:v>6066.4545663091103</c:v>
                </c:pt>
                <c:pt idx="6168">
                  <c:v>1442.84982510431</c:v>
                </c:pt>
                <c:pt idx="6169">
                  <c:v>10690.712674800599</c:v>
                </c:pt>
                <c:pt idx="6170">
                  <c:v>6947.9131764916901</c:v>
                </c:pt>
                <c:pt idx="6171">
                  <c:v>9060.5843421271093</c:v>
                </c:pt>
                <c:pt idx="6172">
                  <c:v>6021.6407675959299</c:v>
                </c:pt>
                <c:pt idx="6173">
                  <c:v>5379.7999517846501</c:v>
                </c:pt>
                <c:pt idx="6174">
                  <c:v>12501.295483629799</c:v>
                </c:pt>
                <c:pt idx="6175">
                  <c:v>7026.5513694016199</c:v>
                </c:pt>
                <c:pt idx="6176">
                  <c:v>6161.6017489473097</c:v>
                </c:pt>
                <c:pt idx="6177">
                  <c:v>11713.4553467146</c:v>
                </c:pt>
                <c:pt idx="6178">
                  <c:v>2136.4368047902399</c:v>
                </c:pt>
                <c:pt idx="6179">
                  <c:v>8076.2088577695704</c:v>
                </c:pt>
                <c:pt idx="6180">
                  <c:v>5229.7622491476304</c:v>
                </c:pt>
                <c:pt idx="6181">
                  <c:v>9429.0077146631793</c:v>
                </c:pt>
                <c:pt idx="6182">
                  <c:v>5036.3459302642104</c:v>
                </c:pt>
                <c:pt idx="6183">
                  <c:v>10765.1989328503</c:v>
                </c:pt>
                <c:pt idx="6184">
                  <c:v>3276.4461829696602</c:v>
                </c:pt>
                <c:pt idx="6185">
                  <c:v>5161.7116446010996</c:v>
                </c:pt>
                <c:pt idx="6186">
                  <c:v>7608.0716966160999</c:v>
                </c:pt>
                <c:pt idx="6187">
                  <c:v>2390.8096399657002</c:v>
                </c:pt>
                <c:pt idx="6188">
                  <c:v>7188.9769856897701</c:v>
                </c:pt>
                <c:pt idx="6189">
                  <c:v>9214.4950289535009</c:v>
                </c:pt>
                <c:pt idx="6190">
                  <c:v>7186.0672154126996</c:v>
                </c:pt>
                <c:pt idx="6191">
                  <c:v>2985.9729412093802</c:v>
                </c:pt>
                <c:pt idx="6192">
                  <c:v>6663.6460345613305</c:v>
                </c:pt>
                <c:pt idx="6193">
                  <c:v>5486.1651068005303</c:v>
                </c:pt>
                <c:pt idx="6194">
                  <c:v>7965.9234948800204</c:v>
                </c:pt>
                <c:pt idx="6195">
                  <c:v>7904.41937371725</c:v>
                </c:pt>
                <c:pt idx="6196">
                  <c:v>5482.57696872828</c:v>
                </c:pt>
                <c:pt idx="6197">
                  <c:v>4715.5961799727202</c:v>
                </c:pt>
                <c:pt idx="6198">
                  <c:v>6102.7985064724198</c:v>
                </c:pt>
                <c:pt idx="6199">
                  <c:v>9867.9684863407892</c:v>
                </c:pt>
                <c:pt idx="6200">
                  <c:v>5792.3043760986402</c:v>
                </c:pt>
                <c:pt idx="6201">
                  <c:v>7120.3936798796203</c:v>
                </c:pt>
                <c:pt idx="6202">
                  <c:v>9308.2924163695607</c:v>
                </c:pt>
                <c:pt idx="6203">
                  <c:v>8264.9515317054102</c:v>
                </c:pt>
                <c:pt idx="6204">
                  <c:v>3407.5140103428198</c:v>
                </c:pt>
                <c:pt idx="6205">
                  <c:v>5707.6986895812797</c:v>
                </c:pt>
                <c:pt idx="6206">
                  <c:v>2052.2598033942199</c:v>
                </c:pt>
                <c:pt idx="6207">
                  <c:v>2083.2630398002302</c:v>
                </c:pt>
                <c:pt idx="6208">
                  <c:v>5491.8279959436504</c:v>
                </c:pt>
                <c:pt idx="6209">
                  <c:v>2885.72461712825</c:v>
                </c:pt>
                <c:pt idx="6210">
                  <c:v>4132.8030393929103</c:v>
                </c:pt>
                <c:pt idx="6211">
                  <c:v>2897.9883913880599</c:v>
                </c:pt>
                <c:pt idx="6212">
                  <c:v>6009.2786861234199</c:v>
                </c:pt>
                <c:pt idx="6213">
                  <c:v>1664.92004124096</c:v>
                </c:pt>
                <c:pt idx="6214">
                  <c:v>7041.4025899987901</c:v>
                </c:pt>
                <c:pt idx="6215">
                  <c:v>1779.26284537936</c:v>
                </c:pt>
                <c:pt idx="6216">
                  <c:v>2174.7825184119602</c:v>
                </c:pt>
                <c:pt idx="6217">
                  <c:v>5511.6075064514098</c:v>
                </c:pt>
                <c:pt idx="6218">
                  <c:v>14172.8761728348</c:v>
                </c:pt>
                <c:pt idx="6219">
                  <c:v>5394.2233563175096</c:v>
                </c:pt>
                <c:pt idx="6220">
                  <c:v>5420.80334393884</c:v>
                </c:pt>
                <c:pt idx="6221">
                  <c:v>4665.94071080717</c:v>
                </c:pt>
                <c:pt idx="6222">
                  <c:v>8668.8318738032503</c:v>
                </c:pt>
                <c:pt idx="6223">
                  <c:v>5849.1637859687698</c:v>
                </c:pt>
                <c:pt idx="6224">
                  <c:v>11748.2180179361</c:v>
                </c:pt>
                <c:pt idx="6225">
                  <c:v>2035.84917150102</c:v>
                </c:pt>
                <c:pt idx="6226">
                  <c:v>8177.7742449725401</c:v>
                </c:pt>
                <c:pt idx="6227">
                  <c:v>8787.9351613955696</c:v>
                </c:pt>
                <c:pt idx="6228">
                  <c:v>1390.8976641598499</c:v>
                </c:pt>
                <c:pt idx="6229">
                  <c:v>4391.6537511187698</c:v>
                </c:pt>
                <c:pt idx="6230">
                  <c:v>8677.6642154303609</c:v>
                </c:pt>
                <c:pt idx="6231">
                  <c:v>5246.6040347897497</c:v>
                </c:pt>
                <c:pt idx="6232">
                  <c:v>10592.411057097401</c:v>
                </c:pt>
                <c:pt idx="6233">
                  <c:v>4203.3388283070399</c:v>
                </c:pt>
                <c:pt idx="6234">
                  <c:v>7489.8969354823603</c:v>
                </c:pt>
                <c:pt idx="6235">
                  <c:v>3961.0011527176098</c:v>
                </c:pt>
                <c:pt idx="6236">
                  <c:v>2571.6028879207302</c:v>
                </c:pt>
                <c:pt idx="6237">
                  <c:v>8771.6487108766396</c:v>
                </c:pt>
                <c:pt idx="6238">
                  <c:v>8322.6109114735409</c:v>
                </c:pt>
                <c:pt idx="6239">
                  <c:v>5190.5603627700702</c:v>
                </c:pt>
                <c:pt idx="6240">
                  <c:v>11055.0924135603</c:v>
                </c:pt>
                <c:pt idx="6241">
                  <c:v>1851.05545170342</c:v>
                </c:pt>
                <c:pt idx="6242">
                  <c:v>6531.5056536697102</c:v>
                </c:pt>
                <c:pt idx="6243">
                  <c:v>2062.9869146239698</c:v>
                </c:pt>
                <c:pt idx="6244">
                  <c:v>2245.9568579852098</c:v>
                </c:pt>
                <c:pt idx="6245">
                  <c:v>5317.8848325843301</c:v>
                </c:pt>
                <c:pt idx="6246">
                  <c:v>2439.1736925345999</c:v>
                </c:pt>
                <c:pt idx="6247">
                  <c:v>5590.8038864855798</c:v>
                </c:pt>
                <c:pt idx="6248">
                  <c:v>4468.4729127515102</c:v>
                </c:pt>
                <c:pt idx="6249">
                  <c:v>2734.9938127516398</c:v>
                </c:pt>
                <c:pt idx="6250">
                  <c:v>10012.452786275</c:v>
                </c:pt>
                <c:pt idx="6251">
                  <c:v>11739.797777502999</c:v>
                </c:pt>
                <c:pt idx="6252">
                  <c:v>6234.6324455231197</c:v>
                </c:pt>
                <c:pt idx="6253">
                  <c:v>5617.3449827668701</c:v>
                </c:pt>
                <c:pt idx="6254">
                  <c:v>3560.74326233283</c:v>
                </c:pt>
                <c:pt idx="6255">
                  <c:v>11675.5492401796</c:v>
                </c:pt>
                <c:pt idx="6256">
                  <c:v>5607.0689793174397</c:v>
                </c:pt>
                <c:pt idx="6257">
                  <c:v>12211.868561966399</c:v>
                </c:pt>
                <c:pt idx="6258">
                  <c:v>6740.7297434532502</c:v>
                </c:pt>
                <c:pt idx="6259">
                  <c:v>8963.4706409065802</c:v>
                </c:pt>
                <c:pt idx="6260">
                  <c:v>5020.9425994496496</c:v>
                </c:pt>
                <c:pt idx="6261">
                  <c:v>4866.4077288254202</c:v>
                </c:pt>
                <c:pt idx="6262">
                  <c:v>10577.6148347613</c:v>
                </c:pt>
                <c:pt idx="6263">
                  <c:v>8305.9295521974309</c:v>
                </c:pt>
                <c:pt idx="6264">
                  <c:v>6254.75588105107</c:v>
                </c:pt>
                <c:pt idx="6265">
                  <c:v>12062.7777242313</c:v>
                </c:pt>
                <c:pt idx="6266">
                  <c:v>2154.6782153213599</c:v>
                </c:pt>
                <c:pt idx="6267">
                  <c:v>4888.6246928317096</c:v>
                </c:pt>
                <c:pt idx="6268">
                  <c:v>8321.3247254146008</c:v>
                </c:pt>
                <c:pt idx="6269">
                  <c:v>2416.4320763206001</c:v>
                </c:pt>
                <c:pt idx="6270">
                  <c:v>10302.807513772799</c:v>
                </c:pt>
                <c:pt idx="6271">
                  <c:v>8164.0869477284496</c:v>
                </c:pt>
                <c:pt idx="6272">
                  <c:v>10189.3490093204</c:v>
                </c:pt>
                <c:pt idx="6273">
                  <c:v>2402.4742802390901</c:v>
                </c:pt>
                <c:pt idx="6274">
                  <c:v>7390.2768526211703</c:v>
                </c:pt>
                <c:pt idx="6275">
                  <c:v>2115.7483092986599</c:v>
                </c:pt>
                <c:pt idx="6276">
                  <c:v>9384.3332458790701</c:v>
                </c:pt>
                <c:pt idx="6277">
                  <c:v>1856.4822778523101</c:v>
                </c:pt>
                <c:pt idx="6278">
                  <c:v>9433.5699189478401</c:v>
                </c:pt>
                <c:pt idx="6279">
                  <c:v>5332.2851024778702</c:v>
                </c:pt>
                <c:pt idx="6280">
                  <c:v>11320.784679979601</c:v>
                </c:pt>
                <c:pt idx="6281">
                  <c:v>13205.860493288101</c:v>
                </c:pt>
                <c:pt idx="6282">
                  <c:v>4075.9876656116098</c:v>
                </c:pt>
                <c:pt idx="6283">
                  <c:v>5565.0797555972904</c:v>
                </c:pt>
                <c:pt idx="6284">
                  <c:v>8712.4127794760007</c:v>
                </c:pt>
                <c:pt idx="6285">
                  <c:v>5436.7974163223598</c:v>
                </c:pt>
                <c:pt idx="6286">
                  <c:v>8674.2796886829001</c:v>
                </c:pt>
                <c:pt idx="6287">
                  <c:v>5428.4256748858797</c:v>
                </c:pt>
                <c:pt idx="6288">
                  <c:v>5713.8528015784996</c:v>
                </c:pt>
                <c:pt idx="6289">
                  <c:v>5739.6070324873299</c:v>
                </c:pt>
                <c:pt idx="6290">
                  <c:v>7398.4553493393096</c:v>
                </c:pt>
                <c:pt idx="6291">
                  <c:v>6251.0586607831801</c:v>
                </c:pt>
                <c:pt idx="6292">
                  <c:v>7049.0167486487298</c:v>
                </c:pt>
                <c:pt idx="6293">
                  <c:v>3248.3324024573499</c:v>
                </c:pt>
                <c:pt idx="6294">
                  <c:v>5612.2548927286598</c:v>
                </c:pt>
                <c:pt idx="6295">
                  <c:v>4891.3146440781102</c:v>
                </c:pt>
                <c:pt idx="6296">
                  <c:v>4886.09238041971</c:v>
                </c:pt>
                <c:pt idx="6297">
                  <c:v>5038.8018852761397</c:v>
                </c:pt>
                <c:pt idx="6298">
                  <c:v>10603.415661593899</c:v>
                </c:pt>
                <c:pt idx="6299">
                  <c:v>5625.0059430911697</c:v>
                </c:pt>
                <c:pt idx="6300">
                  <c:v>4385.7128820710104</c:v>
                </c:pt>
                <c:pt idx="6301">
                  <c:v>7865.6637000904802</c:v>
                </c:pt>
                <c:pt idx="6302">
                  <c:v>5108.0666709322304</c:v>
                </c:pt>
                <c:pt idx="6303">
                  <c:v>6448.00171968015</c:v>
                </c:pt>
                <c:pt idx="6304">
                  <c:v>11566.480021708299</c:v>
                </c:pt>
                <c:pt idx="6305">
                  <c:v>3415.1276953102902</c:v>
                </c:pt>
                <c:pt idx="6306">
                  <c:v>6533.0870301215</c:v>
                </c:pt>
                <c:pt idx="6307">
                  <c:v>5873.1012209170103</c:v>
                </c:pt>
                <c:pt idx="6308">
                  <c:v>7953.5567679412497</c:v>
                </c:pt>
                <c:pt idx="6309">
                  <c:v>7359.1620819264899</c:v>
                </c:pt>
                <c:pt idx="6310">
                  <c:v>8655.1693490466805</c:v>
                </c:pt>
                <c:pt idx="6311">
                  <c:v>8694.2138574757792</c:v>
                </c:pt>
                <c:pt idx="6312">
                  <c:v>9177.6972210706099</c:v>
                </c:pt>
                <c:pt idx="6313">
                  <c:v>9286.5725764631006</c:v>
                </c:pt>
                <c:pt idx="6314">
                  <c:v>10473.460132280699</c:v>
                </c:pt>
                <c:pt idx="6315">
                  <c:v>3875.4610882492598</c:v>
                </c:pt>
                <c:pt idx="6316">
                  <c:v>3348.6976350773002</c:v>
                </c:pt>
                <c:pt idx="6317">
                  <c:v>11328.1881985497</c:v>
                </c:pt>
                <c:pt idx="6318">
                  <c:v>6555.6361196580801</c:v>
                </c:pt>
                <c:pt idx="6319">
                  <c:v>5220.5318885994102</c:v>
                </c:pt>
                <c:pt idx="6320">
                  <c:v>8668.1613138510693</c:v>
                </c:pt>
                <c:pt idx="6321">
                  <c:v>9821.1466435240309</c:v>
                </c:pt>
                <c:pt idx="6322">
                  <c:v>8990.5629342899392</c:v>
                </c:pt>
                <c:pt idx="6323">
                  <c:v>2109.2293662317102</c:v>
                </c:pt>
                <c:pt idx="6324">
                  <c:v>8017.6398673144704</c:v>
                </c:pt>
                <c:pt idx="6325">
                  <c:v>7335.3513432467198</c:v>
                </c:pt>
                <c:pt idx="6326">
                  <c:v>1978.63639554206</c:v>
                </c:pt>
                <c:pt idx="6327">
                  <c:v>11036.2616603513</c:v>
                </c:pt>
                <c:pt idx="6328">
                  <c:v>3063.20834492424</c:v>
                </c:pt>
                <c:pt idx="6329">
                  <c:v>8200.2765473803393</c:v>
                </c:pt>
                <c:pt idx="6330">
                  <c:v>3181.9287095407799</c:v>
                </c:pt>
                <c:pt idx="6331">
                  <c:v>6978.85459460128</c:v>
                </c:pt>
                <c:pt idx="6332">
                  <c:v>6247.4010064601398</c:v>
                </c:pt>
                <c:pt idx="6333">
                  <c:v>2573.0344218277401</c:v>
                </c:pt>
                <c:pt idx="6334">
                  <c:v>6371.20791684306</c:v>
                </c:pt>
                <c:pt idx="6335">
                  <c:v>5690.3032302300999</c:v>
                </c:pt>
                <c:pt idx="6336">
                  <c:v>1665.8495823604001</c:v>
                </c:pt>
                <c:pt idx="6337">
                  <c:v>8981.2390256518302</c:v>
                </c:pt>
                <c:pt idx="6338">
                  <c:v>2029.41336430613</c:v>
                </c:pt>
                <c:pt idx="6339">
                  <c:v>5852.2448846759498</c:v>
                </c:pt>
                <c:pt idx="6340">
                  <c:v>4064.3285498096998</c:v>
                </c:pt>
                <c:pt idx="6341">
                  <c:v>10783.122409924799</c:v>
                </c:pt>
                <c:pt idx="6342">
                  <c:v>6002.4279459072404</c:v>
                </c:pt>
                <c:pt idx="6343">
                  <c:v>5561.56829610143</c:v>
                </c:pt>
                <c:pt idx="6344">
                  <c:v>2292.7609530756899</c:v>
                </c:pt>
                <c:pt idx="6345">
                  <c:v>11092.412458138</c:v>
                </c:pt>
                <c:pt idx="6346">
                  <c:v>3896.7842965222999</c:v>
                </c:pt>
                <c:pt idx="6347">
                  <c:v>8849.9589755085108</c:v>
                </c:pt>
                <c:pt idx="6348">
                  <c:v>1845.5882058570601</c:v>
                </c:pt>
                <c:pt idx="6349">
                  <c:v>9015.98883019393</c:v>
                </c:pt>
                <c:pt idx="6350">
                  <c:v>2589.4913814331899</c:v>
                </c:pt>
                <c:pt idx="6351">
                  <c:v>5257.8129779872397</c:v>
                </c:pt>
                <c:pt idx="6352">
                  <c:v>11541.6452398447</c:v>
                </c:pt>
                <c:pt idx="6353">
                  <c:v>5352.7072803523097</c:v>
                </c:pt>
                <c:pt idx="6354">
                  <c:v>2382.63556270762</c:v>
                </c:pt>
                <c:pt idx="6355">
                  <c:v>4717.3307832855598</c:v>
                </c:pt>
                <c:pt idx="6356">
                  <c:v>9324.8521613366593</c:v>
                </c:pt>
                <c:pt idx="6357">
                  <c:v>8640.8620616286007</c:v>
                </c:pt>
                <c:pt idx="6358">
                  <c:v>5546.9026540259201</c:v>
                </c:pt>
                <c:pt idx="6359">
                  <c:v>11046.6611323003</c:v>
                </c:pt>
                <c:pt idx="6360">
                  <c:v>4966.9815538100402</c:v>
                </c:pt>
                <c:pt idx="6361">
                  <c:v>10615.6064740559</c:v>
                </c:pt>
                <c:pt idx="6362">
                  <c:v>9197.6934646754107</c:v>
                </c:pt>
                <c:pt idx="6363">
                  <c:v>6106.7377135338102</c:v>
                </c:pt>
                <c:pt idx="6364">
                  <c:v>2292.92391045661</c:v>
                </c:pt>
                <c:pt idx="6365">
                  <c:v>3652.6791139361999</c:v>
                </c:pt>
                <c:pt idx="6366">
                  <c:v>8858.5409632972005</c:v>
                </c:pt>
                <c:pt idx="6367">
                  <c:v>4906.1606565697402</c:v>
                </c:pt>
                <c:pt idx="6368">
                  <c:v>6653.0477088120897</c:v>
                </c:pt>
                <c:pt idx="6369">
                  <c:v>6624.4685235061697</c:v>
                </c:pt>
                <c:pt idx="6370">
                  <c:v>1664.92004124096</c:v>
                </c:pt>
                <c:pt idx="6371">
                  <c:v>1719.3446584426899</c:v>
                </c:pt>
                <c:pt idx="6372">
                  <c:v>1726.66852933052</c:v>
                </c:pt>
                <c:pt idx="6373">
                  <c:v>4671.9456841292904</c:v>
                </c:pt>
                <c:pt idx="6374">
                  <c:v>10067.9676997801</c:v>
                </c:pt>
                <c:pt idx="6375">
                  <c:v>3177.3575169772898</c:v>
                </c:pt>
                <c:pt idx="6376">
                  <c:v>6587.86682655397</c:v>
                </c:pt>
                <c:pt idx="6377">
                  <c:v>4267.3549733440605</c:v>
                </c:pt>
                <c:pt idx="6378">
                  <c:v>4694.3767707469096</c:v>
                </c:pt>
                <c:pt idx="6379">
                  <c:v>6740.7297434532502</c:v>
                </c:pt>
                <c:pt idx="6380">
                  <c:v>8487.0358154467995</c:v>
                </c:pt>
                <c:pt idx="6381">
                  <c:v>5153.9890896444404</c:v>
                </c:pt>
                <c:pt idx="6382">
                  <c:v>2091.2869538884802</c:v>
                </c:pt>
                <c:pt idx="6383">
                  <c:v>5472.2496764386096</c:v>
                </c:pt>
                <c:pt idx="6384">
                  <c:v>1126.18608098453</c:v>
                </c:pt>
                <c:pt idx="6385">
                  <c:v>2973.7539504849201</c:v>
                </c:pt>
                <c:pt idx="6386">
                  <c:v>6123.1119839938401</c:v>
                </c:pt>
                <c:pt idx="6387">
                  <c:v>2542.09429333053</c:v>
                </c:pt>
                <c:pt idx="6388">
                  <c:v>2435.5986332488801</c:v>
                </c:pt>
                <c:pt idx="6389">
                  <c:v>7816.7275865484498</c:v>
                </c:pt>
                <c:pt idx="6390">
                  <c:v>5988.6163864591999</c:v>
                </c:pt>
                <c:pt idx="6391">
                  <c:v>5448.8742954578202</c:v>
                </c:pt>
                <c:pt idx="6392">
                  <c:v>5399.83665825151</c:v>
                </c:pt>
                <c:pt idx="6393">
                  <c:v>11599.276619567399</c:v>
                </c:pt>
                <c:pt idx="6394">
                  <c:v>8421.6689449477799</c:v>
                </c:pt>
                <c:pt idx="6395">
                  <c:v>5365.9501447909197</c:v>
                </c:pt>
                <c:pt idx="6396">
                  <c:v>1537.06223158943</c:v>
                </c:pt>
                <c:pt idx="6397">
                  <c:v>5927.7276578096698</c:v>
                </c:pt>
                <c:pt idx="6398">
                  <c:v>9636.7704418112698</c:v>
                </c:pt>
                <c:pt idx="6399">
                  <c:v>5547.1500111553796</c:v>
                </c:pt>
                <c:pt idx="6400">
                  <c:v>1473.3514922289901</c:v>
                </c:pt>
                <c:pt idx="6401">
                  <c:v>5263.0842487677201</c:v>
                </c:pt>
                <c:pt idx="6402">
                  <c:v>9574.2396470033109</c:v>
                </c:pt>
                <c:pt idx="6403">
                  <c:v>8492.5582372187491</c:v>
                </c:pt>
                <c:pt idx="6404">
                  <c:v>5368.64945545299</c:v>
                </c:pt>
                <c:pt idx="6405">
                  <c:v>4850.7882792481296</c:v>
                </c:pt>
                <c:pt idx="6406">
                  <c:v>9585.3660890562805</c:v>
                </c:pt>
                <c:pt idx="6407">
                  <c:v>5484.7760389823598</c:v>
                </c:pt>
                <c:pt idx="6408">
                  <c:v>4983.3021434297998</c:v>
                </c:pt>
                <c:pt idx="6409">
                  <c:v>2397.54098528545</c:v>
                </c:pt>
                <c:pt idx="6410">
                  <c:v>9534.9927239109602</c:v>
                </c:pt>
                <c:pt idx="6411">
                  <c:v>7325.7777352394496</c:v>
                </c:pt>
                <c:pt idx="6412">
                  <c:v>8293.2829316996704</c:v>
                </c:pt>
                <c:pt idx="6413">
                  <c:v>6665.1280943481797</c:v>
                </c:pt>
                <c:pt idx="6414">
                  <c:v>5050.55604258122</c:v>
                </c:pt>
                <c:pt idx="6415">
                  <c:v>12363.771948999</c:v>
                </c:pt>
                <c:pt idx="6416">
                  <c:v>5839.2385340936098</c:v>
                </c:pt>
                <c:pt idx="6417">
                  <c:v>3801.3681265009</c:v>
                </c:pt>
                <c:pt idx="6418">
                  <c:v>6518.0538693205699</c:v>
                </c:pt>
                <c:pt idx="6419">
                  <c:v>5664.8514124620096</c:v>
                </c:pt>
                <c:pt idx="6420">
                  <c:v>5661.5342359813303</c:v>
                </c:pt>
                <c:pt idx="6421">
                  <c:v>5228.6392264624801</c:v>
                </c:pt>
                <c:pt idx="6422">
                  <c:v>1714.11925089939</c:v>
                </c:pt>
                <c:pt idx="6423">
                  <c:v>6157.5003240341302</c:v>
                </c:pt>
                <c:pt idx="6424">
                  <c:v>10850.748690943599</c:v>
                </c:pt>
                <c:pt idx="6425">
                  <c:v>9608.3930099477693</c:v>
                </c:pt>
                <c:pt idx="6426">
                  <c:v>8893.0756671685795</c:v>
                </c:pt>
                <c:pt idx="6427">
                  <c:v>3269.5744198942102</c:v>
                </c:pt>
                <c:pt idx="6428">
                  <c:v>10903.113004884301</c:v>
                </c:pt>
                <c:pt idx="6429">
                  <c:v>2284.9617421074299</c:v>
                </c:pt>
                <c:pt idx="6430">
                  <c:v>1278.26648644434</c:v>
                </c:pt>
                <c:pt idx="6431">
                  <c:v>8405.0584602623494</c:v>
                </c:pt>
                <c:pt idx="6432">
                  <c:v>5443.6216057021802</c:v>
                </c:pt>
                <c:pt idx="6433">
                  <c:v>8655.1693490466805</c:v>
                </c:pt>
                <c:pt idx="6434">
                  <c:v>8166.5820158603601</c:v>
                </c:pt>
                <c:pt idx="6435">
                  <c:v>7527.4785690155504</c:v>
                </c:pt>
                <c:pt idx="6436">
                  <c:v>2448.8392103183201</c:v>
                </c:pt>
                <c:pt idx="6437">
                  <c:v>5480.8927871515698</c:v>
                </c:pt>
                <c:pt idx="6438">
                  <c:v>5520.7375089650805</c:v>
                </c:pt>
                <c:pt idx="6439">
                  <c:v>2131.3984161595099</c:v>
                </c:pt>
                <c:pt idx="6440">
                  <c:v>5835.2802641647504</c:v>
                </c:pt>
                <c:pt idx="6441">
                  <c:v>9730.9146959720692</c:v>
                </c:pt>
                <c:pt idx="6442">
                  <c:v>6644.6714059572696</c:v>
                </c:pt>
                <c:pt idx="6443">
                  <c:v>3038.1934486775699</c:v>
                </c:pt>
                <c:pt idx="6444">
                  <c:v>6043.0072602242699</c:v>
                </c:pt>
                <c:pt idx="6445">
                  <c:v>6235.3226050005896</c:v>
                </c:pt>
                <c:pt idx="6446">
                  <c:v>5195.9676679067297</c:v>
                </c:pt>
                <c:pt idx="6447">
                  <c:v>3390.4050283317501</c:v>
                </c:pt>
                <c:pt idx="6448">
                  <c:v>4848.7727604551001</c:v>
                </c:pt>
                <c:pt idx="6449">
                  <c:v>9634.6553658859593</c:v>
                </c:pt>
                <c:pt idx="6450">
                  <c:v>1691.7468788373801</c:v>
                </c:pt>
                <c:pt idx="6451">
                  <c:v>5551.3963063739902</c:v>
                </c:pt>
                <c:pt idx="6452">
                  <c:v>2431.15607254631</c:v>
                </c:pt>
                <c:pt idx="6453">
                  <c:v>3180.9363864697302</c:v>
                </c:pt>
                <c:pt idx="6454">
                  <c:v>7945.37488485209</c:v>
                </c:pt>
                <c:pt idx="6455">
                  <c:v>2966.1293257698298</c:v>
                </c:pt>
                <c:pt idx="6456">
                  <c:v>5621.04459723744</c:v>
                </c:pt>
                <c:pt idx="6457">
                  <c:v>8545.6906349862693</c:v>
                </c:pt>
                <c:pt idx="6458">
                  <c:v>9277.9393106277894</c:v>
                </c:pt>
                <c:pt idx="6459">
                  <c:v>3048.1789752907698</c:v>
                </c:pt>
                <c:pt idx="6460">
                  <c:v>5617.4595358060496</c:v>
                </c:pt>
                <c:pt idx="6461">
                  <c:v>5800.3583908947103</c:v>
                </c:pt>
                <c:pt idx="6462">
                  <c:v>5419.3017878504797</c:v>
                </c:pt>
                <c:pt idx="6463">
                  <c:v>2355.3445055540201</c:v>
                </c:pt>
                <c:pt idx="6464">
                  <c:v>9110.8636009967195</c:v>
                </c:pt>
                <c:pt idx="6465">
                  <c:v>12648.0932626626</c:v>
                </c:pt>
                <c:pt idx="6466">
                  <c:v>5781.2629024460302</c:v>
                </c:pt>
                <c:pt idx="6467">
                  <c:v>3180.7721850037201</c:v>
                </c:pt>
                <c:pt idx="6468">
                  <c:v>3835.77309922937</c:v>
                </c:pt>
                <c:pt idx="6469">
                  <c:v>8981.2390256518302</c:v>
                </c:pt>
                <c:pt idx="6470">
                  <c:v>6962.8896252348604</c:v>
                </c:pt>
                <c:pt idx="6471">
                  <c:v>5204.4729678131998</c:v>
                </c:pt>
                <c:pt idx="6472">
                  <c:v>6013.4697364573103</c:v>
                </c:pt>
                <c:pt idx="6473">
                  <c:v>13221.539072796701</c:v>
                </c:pt>
                <c:pt idx="6474">
                  <c:v>3088.9379333040902</c:v>
                </c:pt>
                <c:pt idx="6475">
                  <c:v>10116.995721421399</c:v>
                </c:pt>
                <c:pt idx="6476">
                  <c:v>1978.74192913297</c:v>
                </c:pt>
                <c:pt idx="6477">
                  <c:v>7152.97922856483</c:v>
                </c:pt>
                <c:pt idx="6478">
                  <c:v>9216.7880450307093</c:v>
                </c:pt>
                <c:pt idx="6479">
                  <c:v>6715.9609404479797</c:v>
                </c:pt>
                <c:pt idx="6480">
                  <c:v>5558.5948874097003</c:v>
                </c:pt>
                <c:pt idx="6481">
                  <c:v>7880.5041903010197</c:v>
                </c:pt>
                <c:pt idx="6482">
                  <c:v>8541.3717126131905</c:v>
                </c:pt>
                <c:pt idx="6483">
                  <c:v>2606.4255841869099</c:v>
                </c:pt>
                <c:pt idx="6484">
                  <c:v>6420.1680132337597</c:v>
                </c:pt>
                <c:pt idx="6485">
                  <c:v>1382.3032038249601</c:v>
                </c:pt>
                <c:pt idx="6486">
                  <c:v>12790.733284911799</c:v>
                </c:pt>
                <c:pt idx="6487">
                  <c:v>5617.2340536166703</c:v>
                </c:pt>
                <c:pt idx="6488">
                  <c:v>2521.3678095550499</c:v>
                </c:pt>
                <c:pt idx="6489">
                  <c:v>8504.6074791489991</c:v>
                </c:pt>
                <c:pt idx="6490">
                  <c:v>5397.1886966383299</c:v>
                </c:pt>
                <c:pt idx="6491">
                  <c:v>4867.0259007206996</c:v>
                </c:pt>
                <c:pt idx="6492">
                  <c:v>5043.7432292624198</c:v>
                </c:pt>
                <c:pt idx="6493">
                  <c:v>5774.1067816233599</c:v>
                </c:pt>
                <c:pt idx="6494">
                  <c:v>3261.8528227230699</c:v>
                </c:pt>
                <c:pt idx="6495">
                  <c:v>6424.8765485966596</c:v>
                </c:pt>
                <c:pt idx="6496">
                  <c:v>3666.9920047150199</c:v>
                </c:pt>
                <c:pt idx="6497">
                  <c:v>2436.8701373673298</c:v>
                </c:pt>
                <c:pt idx="6498">
                  <c:v>9860.8455823947497</c:v>
                </c:pt>
                <c:pt idx="6499">
                  <c:v>4648.3716929541597</c:v>
                </c:pt>
                <c:pt idx="6500">
                  <c:v>6026.5072328303104</c:v>
                </c:pt>
                <c:pt idx="6501">
                  <c:v>8612.5772876703504</c:v>
                </c:pt>
                <c:pt idx="6502">
                  <c:v>5498.5637631641102</c:v>
                </c:pt>
                <c:pt idx="6503">
                  <c:v>9612.6635427485307</c:v>
                </c:pt>
                <c:pt idx="6504">
                  <c:v>8389.0534075069409</c:v>
                </c:pt>
                <c:pt idx="6505">
                  <c:v>8925.1314438889003</c:v>
                </c:pt>
                <c:pt idx="6506">
                  <c:v>3088.9379333040902</c:v>
                </c:pt>
                <c:pt idx="6507">
                  <c:v>2109.2293662317102</c:v>
                </c:pt>
                <c:pt idx="6508">
                  <c:v>11954.378973742099</c:v>
                </c:pt>
                <c:pt idx="6509">
                  <c:v>4997.8104810021696</c:v>
                </c:pt>
                <c:pt idx="6510">
                  <c:v>5332.68005071466</c:v>
                </c:pt>
                <c:pt idx="6511">
                  <c:v>8675.3118461789109</c:v>
                </c:pt>
                <c:pt idx="6512">
                  <c:v>5865.1863700811</c:v>
                </c:pt>
                <c:pt idx="6513">
                  <c:v>6316.1395211375702</c:v>
                </c:pt>
                <c:pt idx="6514">
                  <c:v>5890.1690740617296</c:v>
                </c:pt>
                <c:pt idx="6515">
                  <c:v>8606.5218749339092</c:v>
                </c:pt>
                <c:pt idx="6516">
                  <c:v>5974.4007340435601</c:v>
                </c:pt>
                <c:pt idx="6517">
                  <c:v>8236.7647054321096</c:v>
                </c:pt>
                <c:pt idx="6518">
                  <c:v>6453.5084110038997</c:v>
                </c:pt>
                <c:pt idx="6519">
                  <c:v>12030.9217778619</c:v>
                </c:pt>
                <c:pt idx="6520">
                  <c:v>2277.3995850147298</c:v>
                </c:pt>
                <c:pt idx="6521">
                  <c:v>2371.8173172862498</c:v>
                </c:pt>
                <c:pt idx="6522">
                  <c:v>9101.9265489212703</c:v>
                </c:pt>
                <c:pt idx="6523">
                  <c:v>8214.7110864980805</c:v>
                </c:pt>
                <c:pt idx="6524">
                  <c:v>5257.8129779872397</c:v>
                </c:pt>
                <c:pt idx="6525">
                  <c:v>6448.00171968015</c:v>
                </c:pt>
                <c:pt idx="6526">
                  <c:v>4980.9964089962104</c:v>
                </c:pt>
                <c:pt idx="6527">
                  <c:v>11048.4908172009</c:v>
                </c:pt>
                <c:pt idx="6528">
                  <c:v>5638.7664705249099</c:v>
                </c:pt>
                <c:pt idx="6529">
                  <c:v>2612.38779799348</c:v>
                </c:pt>
                <c:pt idx="6530">
                  <c:v>7404.7625192014602</c:v>
                </c:pt>
                <c:pt idx="6531">
                  <c:v>3237.4413695439898</c:v>
                </c:pt>
                <c:pt idx="6532">
                  <c:v>6081.8384170068502</c:v>
                </c:pt>
                <c:pt idx="6533">
                  <c:v>5564.1427045067803</c:v>
                </c:pt>
                <c:pt idx="6534">
                  <c:v>5875.2586120694896</c:v>
                </c:pt>
                <c:pt idx="6535">
                  <c:v>4308.5685981786701</c:v>
                </c:pt>
                <c:pt idx="6536">
                  <c:v>1467.72605491745</c:v>
                </c:pt>
                <c:pt idx="6537">
                  <c:v>5244.5447844289702</c:v>
                </c:pt>
                <c:pt idx="6538">
                  <c:v>12433.055531932099</c:v>
                </c:pt>
                <c:pt idx="6539">
                  <c:v>6210.5832437146</c:v>
                </c:pt>
                <c:pt idx="6540">
                  <c:v>5476.8770381364702</c:v>
                </c:pt>
                <c:pt idx="6541">
                  <c:v>7555.9129266667996</c:v>
                </c:pt>
                <c:pt idx="6542">
                  <c:v>9171.4322725022994</c:v>
                </c:pt>
                <c:pt idx="6543">
                  <c:v>6177.1920280785698</c:v>
                </c:pt>
                <c:pt idx="6544">
                  <c:v>9739.1574905238904</c:v>
                </c:pt>
                <c:pt idx="6545">
                  <c:v>8441.2501832416001</c:v>
                </c:pt>
                <c:pt idx="6546">
                  <c:v>2106.50114387536</c:v>
                </c:pt>
                <c:pt idx="6547">
                  <c:v>3262.4013703680498</c:v>
                </c:pt>
                <c:pt idx="6548">
                  <c:v>6371.20791684306</c:v>
                </c:pt>
                <c:pt idx="6549">
                  <c:v>7445.4710597862004</c:v>
                </c:pt>
                <c:pt idx="6550">
                  <c:v>9271.8091957750294</c:v>
                </c:pt>
                <c:pt idx="6551">
                  <c:v>1651.98404906051</c:v>
                </c:pt>
                <c:pt idx="6552">
                  <c:v>11495.9017373151</c:v>
                </c:pt>
                <c:pt idx="6553">
                  <c:v>6539.81230986217</c:v>
                </c:pt>
                <c:pt idx="6554">
                  <c:v>5681.2627510299399</c:v>
                </c:pt>
                <c:pt idx="6555">
                  <c:v>4033.0144568809401</c:v>
                </c:pt>
                <c:pt idx="6556">
                  <c:v>2012.1018008696501</c:v>
                </c:pt>
                <c:pt idx="6557">
                  <c:v>4835.1152562815496</c:v>
                </c:pt>
                <c:pt idx="6558">
                  <c:v>1830.15468269845</c:v>
                </c:pt>
                <c:pt idx="6559">
                  <c:v>5883.9508940277101</c:v>
                </c:pt>
                <c:pt idx="6560">
                  <c:v>8342.6627929483093</c:v>
                </c:pt>
                <c:pt idx="6561">
                  <c:v>7113.70686911749</c:v>
                </c:pt>
                <c:pt idx="6562">
                  <c:v>11608.467327153599</c:v>
                </c:pt>
                <c:pt idx="6563">
                  <c:v>4466.0350766772999</c:v>
                </c:pt>
                <c:pt idx="6564">
                  <c:v>5240.0349729427098</c:v>
                </c:pt>
                <c:pt idx="6565">
                  <c:v>2252.9022050336898</c:v>
                </c:pt>
                <c:pt idx="6566">
                  <c:v>1830.2319594953501</c:v>
                </c:pt>
                <c:pt idx="6567">
                  <c:v>8313.3771181704706</c:v>
                </c:pt>
                <c:pt idx="6568">
                  <c:v>10986.3754651452</c:v>
                </c:pt>
                <c:pt idx="6569">
                  <c:v>2283.5973349598598</c:v>
                </c:pt>
                <c:pt idx="6570">
                  <c:v>2136.4368047902399</c:v>
                </c:pt>
                <c:pt idx="6571">
                  <c:v>11034.7413713813</c:v>
                </c:pt>
                <c:pt idx="6572">
                  <c:v>4585.4600981877002</c:v>
                </c:pt>
                <c:pt idx="6573">
                  <c:v>5311.0705604869199</c:v>
                </c:pt>
                <c:pt idx="6574">
                  <c:v>7039.3268945489299</c:v>
                </c:pt>
                <c:pt idx="6575">
                  <c:v>8248.9927644861891</c:v>
                </c:pt>
                <c:pt idx="6576">
                  <c:v>5799.8026583487199</c:v>
                </c:pt>
                <c:pt idx="6577">
                  <c:v>4891.3146440781102</c:v>
                </c:pt>
                <c:pt idx="6578">
                  <c:v>3443.7850221722301</c:v>
                </c:pt>
                <c:pt idx="6579">
                  <c:v>11690.0371497785</c:v>
                </c:pt>
                <c:pt idx="6580">
                  <c:v>12511.5500436321</c:v>
                </c:pt>
                <c:pt idx="6581">
                  <c:v>9178.4513461761599</c:v>
                </c:pt>
                <c:pt idx="6582">
                  <c:v>1457.48915581337</c:v>
                </c:pt>
                <c:pt idx="6583">
                  <c:v>3861.5609071686599</c:v>
                </c:pt>
                <c:pt idx="6584">
                  <c:v>11650.1202149563</c:v>
                </c:pt>
                <c:pt idx="6585">
                  <c:v>5954.6366835241797</c:v>
                </c:pt>
                <c:pt idx="6586">
                  <c:v>1537.06223158943</c:v>
                </c:pt>
                <c:pt idx="6587">
                  <c:v>5639.4948555958199</c:v>
                </c:pt>
                <c:pt idx="6588">
                  <c:v>6697.35774725386</c:v>
                </c:pt>
                <c:pt idx="6589">
                  <c:v>7034.7051310669704</c:v>
                </c:pt>
                <c:pt idx="6590">
                  <c:v>6494.0223232778699</c:v>
                </c:pt>
                <c:pt idx="6591">
                  <c:v>10396.068386751</c:v>
                </c:pt>
                <c:pt idx="6592">
                  <c:v>6235.3226050005896</c:v>
                </c:pt>
                <c:pt idx="6593">
                  <c:v>8833.7555173150995</c:v>
                </c:pt>
                <c:pt idx="6594">
                  <c:v>3682.5368184590002</c:v>
                </c:pt>
                <c:pt idx="6595">
                  <c:v>5948.8386823344599</c:v>
                </c:pt>
                <c:pt idx="6596">
                  <c:v>2426.4447922036302</c:v>
                </c:pt>
                <c:pt idx="6597">
                  <c:v>9278.2524718858094</c:v>
                </c:pt>
                <c:pt idx="6598">
                  <c:v>2250.55095740768</c:v>
                </c:pt>
                <c:pt idx="6599">
                  <c:v>4972.6759425721702</c:v>
                </c:pt>
                <c:pt idx="6600">
                  <c:v>7926.4586689686703</c:v>
                </c:pt>
                <c:pt idx="6601">
                  <c:v>2405.9971015861902</c:v>
                </c:pt>
                <c:pt idx="6602">
                  <c:v>5104.2131678803898</c:v>
                </c:pt>
                <c:pt idx="6603">
                  <c:v>5722.2612224540399</c:v>
                </c:pt>
                <c:pt idx="6604">
                  <c:v>6695.6197220999302</c:v>
                </c:pt>
                <c:pt idx="6605">
                  <c:v>8051.1518678247403</c:v>
                </c:pt>
                <c:pt idx="6606">
                  <c:v>11940.552517207499</c:v>
                </c:pt>
                <c:pt idx="6607">
                  <c:v>4866.4077288254202</c:v>
                </c:pt>
                <c:pt idx="6608">
                  <c:v>3744.5063280647801</c:v>
                </c:pt>
                <c:pt idx="6609">
                  <c:v>9137.2351915458403</c:v>
                </c:pt>
                <c:pt idx="6610">
                  <c:v>2426.1196613542902</c:v>
                </c:pt>
                <c:pt idx="6611">
                  <c:v>8353.9311643921592</c:v>
                </c:pt>
                <c:pt idx="6612">
                  <c:v>2113.6891072134599</c:v>
                </c:pt>
                <c:pt idx="6613">
                  <c:v>4969.18373905724</c:v>
                </c:pt>
                <c:pt idx="6614">
                  <c:v>5079.0764064414798</c:v>
                </c:pt>
                <c:pt idx="6615">
                  <c:v>6270.9282814285898</c:v>
                </c:pt>
                <c:pt idx="6616">
                  <c:v>7913.2326570155301</c:v>
                </c:pt>
                <c:pt idx="6617">
                  <c:v>6756.7964082867902</c:v>
                </c:pt>
                <c:pt idx="6618">
                  <c:v>9196.3916789295308</c:v>
                </c:pt>
                <c:pt idx="6619">
                  <c:v>5547.0921364081496</c:v>
                </c:pt>
                <c:pt idx="6620">
                  <c:v>6405.1411819413097</c:v>
                </c:pt>
                <c:pt idx="6621">
                  <c:v>4050.9146853432098</c:v>
                </c:pt>
                <c:pt idx="6622">
                  <c:v>7240.6054383774599</c:v>
                </c:pt>
                <c:pt idx="6623">
                  <c:v>6934.2705182752698</c:v>
                </c:pt>
                <c:pt idx="6624">
                  <c:v>8703.9199108619796</c:v>
                </c:pt>
                <c:pt idx="6625">
                  <c:v>5750.3456480482801</c:v>
                </c:pt>
                <c:pt idx="6626">
                  <c:v>9197.0473724416497</c:v>
                </c:pt>
                <c:pt idx="6627">
                  <c:v>5407.32143689024</c:v>
                </c:pt>
                <c:pt idx="6628">
                  <c:v>11991.521749236999</c:v>
                </c:pt>
                <c:pt idx="6629">
                  <c:v>10727.313700464099</c:v>
                </c:pt>
                <c:pt idx="6630">
                  <c:v>2285.4486334604899</c:v>
                </c:pt>
                <c:pt idx="6631">
                  <c:v>9265.2122660122295</c:v>
                </c:pt>
                <c:pt idx="6632">
                  <c:v>2326.6555427111498</c:v>
                </c:pt>
                <c:pt idx="6633">
                  <c:v>7113.36786434637</c:v>
                </c:pt>
                <c:pt idx="6634">
                  <c:v>6755.0962968276399</c:v>
                </c:pt>
                <c:pt idx="6635">
                  <c:v>1704.8191607056101</c:v>
                </c:pt>
                <c:pt idx="6636">
                  <c:v>9693.0894793879997</c:v>
                </c:pt>
                <c:pt idx="6637">
                  <c:v>9727.9617294007803</c:v>
                </c:pt>
                <c:pt idx="6638">
                  <c:v>1724.35666575034</c:v>
                </c:pt>
                <c:pt idx="6639">
                  <c:v>2276.8180633536599</c:v>
                </c:pt>
                <c:pt idx="6640">
                  <c:v>7047.4407376179797</c:v>
                </c:pt>
                <c:pt idx="6641">
                  <c:v>10849.1401330669</c:v>
                </c:pt>
                <c:pt idx="6642">
                  <c:v>2224.2262663828101</c:v>
                </c:pt>
                <c:pt idx="6643">
                  <c:v>8175.9161053252501</c:v>
                </c:pt>
                <c:pt idx="6644">
                  <c:v>3614.3802085798702</c:v>
                </c:pt>
                <c:pt idx="6645">
                  <c:v>1450.4282108248599</c:v>
                </c:pt>
                <c:pt idx="6646">
                  <c:v>5388.8257205060499</c:v>
                </c:pt>
                <c:pt idx="6647">
                  <c:v>5448.85329398456</c:v>
                </c:pt>
                <c:pt idx="6648">
                  <c:v>5131.2550559010297</c:v>
                </c:pt>
                <c:pt idx="6649">
                  <c:v>8179.47464669082</c:v>
                </c:pt>
                <c:pt idx="6650">
                  <c:v>5476.5966903155904</c:v>
                </c:pt>
                <c:pt idx="6651">
                  <c:v>1946.60891296819</c:v>
                </c:pt>
                <c:pt idx="6652">
                  <c:v>7801.61631975008</c:v>
                </c:pt>
                <c:pt idx="6653">
                  <c:v>5665.4611849784797</c:v>
                </c:pt>
                <c:pt idx="6654">
                  <c:v>5093.5124659901703</c:v>
                </c:pt>
                <c:pt idx="6655">
                  <c:v>2514.7090809168799</c:v>
                </c:pt>
                <c:pt idx="6656">
                  <c:v>9943.1882952301894</c:v>
                </c:pt>
                <c:pt idx="6657">
                  <c:v>5111.6332379165497</c:v>
                </c:pt>
                <c:pt idx="6658">
                  <c:v>11765.4911573014</c:v>
                </c:pt>
                <c:pt idx="6659">
                  <c:v>7359.1620819264899</c:v>
                </c:pt>
                <c:pt idx="6660">
                  <c:v>4959.0072062261497</c:v>
                </c:pt>
                <c:pt idx="6661">
                  <c:v>2581.0372121734999</c:v>
                </c:pt>
                <c:pt idx="6662">
                  <c:v>5330.5017192829</c:v>
                </c:pt>
                <c:pt idx="6663">
                  <c:v>12399.377738073499</c:v>
                </c:pt>
                <c:pt idx="6664">
                  <c:v>3359.9884681335998</c:v>
                </c:pt>
                <c:pt idx="6665">
                  <c:v>5789.4094002748898</c:v>
                </c:pt>
                <c:pt idx="6666">
                  <c:v>5068.0333360012901</c:v>
                </c:pt>
                <c:pt idx="6667">
                  <c:v>2124.5545909221501</c:v>
                </c:pt>
                <c:pt idx="6668">
                  <c:v>3353.7820174354301</c:v>
                </c:pt>
                <c:pt idx="6669">
                  <c:v>2599.7244823654601</c:v>
                </c:pt>
                <c:pt idx="6670">
                  <c:v>2430.7207718084301</c:v>
                </c:pt>
                <c:pt idx="6671">
                  <c:v>5844.3569366078</c:v>
                </c:pt>
                <c:pt idx="6672">
                  <c:v>3597.6322292271602</c:v>
                </c:pt>
                <c:pt idx="6673">
                  <c:v>8655.1693490466805</c:v>
                </c:pt>
                <c:pt idx="6674">
                  <c:v>6111.0855295147503</c:v>
                </c:pt>
                <c:pt idx="6675">
                  <c:v>10109.034976610599</c:v>
                </c:pt>
                <c:pt idx="6676">
                  <c:v>7756.1891525558804</c:v>
                </c:pt>
                <c:pt idx="6677">
                  <c:v>3331.8361831310299</c:v>
                </c:pt>
                <c:pt idx="6678">
                  <c:v>9145.2673229756801</c:v>
                </c:pt>
                <c:pt idx="6679">
                  <c:v>2157.24573619695</c:v>
                </c:pt>
                <c:pt idx="6680">
                  <c:v>3088.9379333040902</c:v>
                </c:pt>
                <c:pt idx="6681">
                  <c:v>11091.510038845099</c:v>
                </c:pt>
                <c:pt idx="6682">
                  <c:v>7773.5984094267997</c:v>
                </c:pt>
                <c:pt idx="6683">
                  <c:v>4190.1179662059303</c:v>
                </c:pt>
                <c:pt idx="6684">
                  <c:v>3604.8069240090399</c:v>
                </c:pt>
                <c:pt idx="6685">
                  <c:v>9030.9510313029095</c:v>
                </c:pt>
                <c:pt idx="6686">
                  <c:v>7848.5258261790204</c:v>
                </c:pt>
                <c:pt idx="6687">
                  <c:v>7199.9061094443696</c:v>
                </c:pt>
                <c:pt idx="6688">
                  <c:v>8209.8748974124792</c:v>
                </c:pt>
                <c:pt idx="6689">
                  <c:v>7243.2317326564898</c:v>
                </c:pt>
                <c:pt idx="6690">
                  <c:v>1527.44330305063</c:v>
                </c:pt>
                <c:pt idx="6691">
                  <c:v>5575.8873380573305</c:v>
                </c:pt>
                <c:pt idx="6692">
                  <c:v>5060.78874328032</c:v>
                </c:pt>
                <c:pt idx="6693">
                  <c:v>2710.4965000678599</c:v>
                </c:pt>
                <c:pt idx="6694">
                  <c:v>2315.0134357029201</c:v>
                </c:pt>
                <c:pt idx="6695">
                  <c:v>10861.415935159201</c:v>
                </c:pt>
                <c:pt idx="6696">
                  <c:v>7790.9463469183702</c:v>
                </c:pt>
                <c:pt idx="6697">
                  <c:v>7219.9505135011104</c:v>
                </c:pt>
                <c:pt idx="6698">
                  <c:v>5363.8449747720297</c:v>
                </c:pt>
                <c:pt idx="6699">
                  <c:v>11899.4653851974</c:v>
                </c:pt>
                <c:pt idx="6700">
                  <c:v>4953.91222113612</c:v>
                </c:pt>
                <c:pt idx="6701">
                  <c:v>5238.9118789228996</c:v>
                </c:pt>
                <c:pt idx="6702">
                  <c:v>4056.49991232093</c:v>
                </c:pt>
                <c:pt idx="6703">
                  <c:v>5531.5727369573897</c:v>
                </c:pt>
                <c:pt idx="6704">
                  <c:v>1448.5170117865</c:v>
                </c:pt>
                <c:pt idx="6705">
                  <c:v>5597.6168271309498</c:v>
                </c:pt>
                <c:pt idx="6706">
                  <c:v>7093.6173431281504</c:v>
                </c:pt>
                <c:pt idx="6707">
                  <c:v>13349.5337415417</c:v>
                </c:pt>
                <c:pt idx="6708">
                  <c:v>5870.7799705367597</c:v>
                </c:pt>
                <c:pt idx="6709">
                  <c:v>13641.9882918402</c:v>
                </c:pt>
                <c:pt idx="6710">
                  <c:v>10157.5683420358</c:v>
                </c:pt>
                <c:pt idx="6711">
                  <c:v>8496.2651988404996</c:v>
                </c:pt>
                <c:pt idx="6712">
                  <c:v>12097.105335198299</c:v>
                </c:pt>
                <c:pt idx="6713">
                  <c:v>4521.9908500471302</c:v>
                </c:pt>
                <c:pt idx="6714">
                  <c:v>5652.9092351892496</c:v>
                </c:pt>
                <c:pt idx="6715">
                  <c:v>12494.5058982339</c:v>
                </c:pt>
                <c:pt idx="6716">
                  <c:v>9565.5384020237198</c:v>
                </c:pt>
                <c:pt idx="6717">
                  <c:v>8943.2605835497907</c:v>
                </c:pt>
                <c:pt idx="6718">
                  <c:v>10453.6968648113</c:v>
                </c:pt>
                <c:pt idx="6719">
                  <c:v>10360.8343511896</c:v>
                </c:pt>
                <c:pt idx="6720">
                  <c:v>3314.1898617551301</c:v>
                </c:pt>
                <c:pt idx="6721">
                  <c:v>5861.18587121372</c:v>
                </c:pt>
                <c:pt idx="6722">
                  <c:v>9286.5725764631006</c:v>
                </c:pt>
                <c:pt idx="6723">
                  <c:v>1909.2315853530299</c:v>
                </c:pt>
                <c:pt idx="6724">
                  <c:v>3606.8364912412999</c:v>
                </c:pt>
                <c:pt idx="6725">
                  <c:v>10528.605951830301</c:v>
                </c:pt>
                <c:pt idx="6726">
                  <c:v>5454.8105625279904</c:v>
                </c:pt>
                <c:pt idx="6727">
                  <c:v>4967.9107789064001</c:v>
                </c:pt>
                <c:pt idx="6728">
                  <c:v>2693.36905990064</c:v>
                </c:pt>
                <c:pt idx="6729">
                  <c:v>1483.7510090206899</c:v>
                </c:pt>
                <c:pt idx="6730">
                  <c:v>5101.1388656824802</c:v>
                </c:pt>
                <c:pt idx="6731">
                  <c:v>5892.6121335402604</c:v>
                </c:pt>
                <c:pt idx="6732">
                  <c:v>8072.4656650282104</c:v>
                </c:pt>
                <c:pt idx="6733">
                  <c:v>7719.9009466301804</c:v>
                </c:pt>
                <c:pt idx="6734">
                  <c:v>4368.0070396739902</c:v>
                </c:pt>
                <c:pt idx="6735">
                  <c:v>1812.02451372117</c:v>
                </c:pt>
                <c:pt idx="6736">
                  <c:v>5913.0445998243003</c:v>
                </c:pt>
                <c:pt idx="6737">
                  <c:v>1963.1696427797699</c:v>
                </c:pt>
                <c:pt idx="6738">
                  <c:v>2589.4913814331899</c:v>
                </c:pt>
                <c:pt idx="6739">
                  <c:v>5506.3517707052597</c:v>
                </c:pt>
                <c:pt idx="6740">
                  <c:v>6068.9288758319899</c:v>
                </c:pt>
                <c:pt idx="6741">
                  <c:v>8118.2511580502296</c:v>
                </c:pt>
                <c:pt idx="6742">
                  <c:v>8313.9450690008507</c:v>
                </c:pt>
                <c:pt idx="6743">
                  <c:v>9329.1956774397204</c:v>
                </c:pt>
                <c:pt idx="6744">
                  <c:v>1817.7233378093399</c:v>
                </c:pt>
                <c:pt idx="6745">
                  <c:v>2175.6139468403999</c:v>
                </c:pt>
                <c:pt idx="6746">
                  <c:v>2311.0667044633801</c:v>
                </c:pt>
                <c:pt idx="6747">
                  <c:v>5139.1643368814703</c:v>
                </c:pt>
                <c:pt idx="6748">
                  <c:v>6802.7406433123097</c:v>
                </c:pt>
                <c:pt idx="6749">
                  <c:v>1380.7045659616001</c:v>
                </c:pt>
                <c:pt idx="6750">
                  <c:v>8057.7481170248602</c:v>
                </c:pt>
                <c:pt idx="6751">
                  <c:v>3463.1197323291899</c:v>
                </c:pt>
                <c:pt idx="6752">
                  <c:v>9419.6261323807594</c:v>
                </c:pt>
                <c:pt idx="6753">
                  <c:v>1745.5132246952401</c:v>
                </c:pt>
                <c:pt idx="6754">
                  <c:v>2368.7590834764301</c:v>
                </c:pt>
                <c:pt idx="6755">
                  <c:v>8470.3535071270799</c:v>
                </c:pt>
                <c:pt idx="6756">
                  <c:v>7920.1628335371197</c:v>
                </c:pt>
                <c:pt idx="6757">
                  <c:v>5769.9340752419703</c:v>
                </c:pt>
                <c:pt idx="6758">
                  <c:v>8130.47926170957</c:v>
                </c:pt>
                <c:pt idx="6759">
                  <c:v>9047.93791533066</c:v>
                </c:pt>
                <c:pt idx="6760">
                  <c:v>5901.6803283053296</c:v>
                </c:pt>
                <c:pt idx="6761">
                  <c:v>4925.7950134558196</c:v>
                </c:pt>
                <c:pt idx="6762">
                  <c:v>2963.2118869906099</c:v>
                </c:pt>
                <c:pt idx="6763">
                  <c:v>4972.9079668145096</c:v>
                </c:pt>
                <c:pt idx="6764">
                  <c:v>1976.8903646430699</c:v>
                </c:pt>
                <c:pt idx="6765">
                  <c:v>7772.48868722728</c:v>
                </c:pt>
                <c:pt idx="6766">
                  <c:v>8114.5821815948902</c:v>
                </c:pt>
                <c:pt idx="6767">
                  <c:v>1811.0911981934701</c:v>
                </c:pt>
                <c:pt idx="6768">
                  <c:v>8390.0326216559206</c:v>
                </c:pt>
                <c:pt idx="6769">
                  <c:v>6398.2047265900701</c:v>
                </c:pt>
                <c:pt idx="6770">
                  <c:v>2320.2496057623098</c:v>
                </c:pt>
                <c:pt idx="6771">
                  <c:v>6235.3226050005896</c:v>
                </c:pt>
                <c:pt idx="6772">
                  <c:v>5689.0672166194599</c:v>
                </c:pt>
                <c:pt idx="6773">
                  <c:v>6507.5564497348896</c:v>
                </c:pt>
                <c:pt idx="6774">
                  <c:v>2115.7483092986599</c:v>
                </c:pt>
                <c:pt idx="6775">
                  <c:v>5072.3608799632002</c:v>
                </c:pt>
                <c:pt idx="6776">
                  <c:v>5221.3743505864004</c:v>
                </c:pt>
                <c:pt idx="6777">
                  <c:v>7918.7598396771</c:v>
                </c:pt>
                <c:pt idx="6778">
                  <c:v>5449.4202672553201</c:v>
                </c:pt>
                <c:pt idx="6779">
                  <c:v>10307.6509888788</c:v>
                </c:pt>
                <c:pt idx="6780">
                  <c:v>3718.5136860493899</c:v>
                </c:pt>
                <c:pt idx="6781">
                  <c:v>1591.0432423340401</c:v>
                </c:pt>
                <c:pt idx="6782">
                  <c:v>8169.8525564832898</c:v>
                </c:pt>
                <c:pt idx="6783">
                  <c:v>2056.7546204698901</c:v>
                </c:pt>
                <c:pt idx="6784">
                  <c:v>5004.2102464459003</c:v>
                </c:pt>
                <c:pt idx="6785">
                  <c:v>8605.8549052479702</c:v>
                </c:pt>
                <c:pt idx="6786">
                  <c:v>9261.3147649133207</c:v>
                </c:pt>
                <c:pt idx="6787">
                  <c:v>2437.9297604795802</c:v>
                </c:pt>
                <c:pt idx="6788">
                  <c:v>5632.6918190022698</c:v>
                </c:pt>
                <c:pt idx="6789">
                  <c:v>9384.3332458790701</c:v>
                </c:pt>
                <c:pt idx="6790">
                  <c:v>4850.7882792481296</c:v>
                </c:pt>
                <c:pt idx="6791">
                  <c:v>9577.8326268465407</c:v>
                </c:pt>
                <c:pt idx="6792">
                  <c:v>2470.0408111598899</c:v>
                </c:pt>
                <c:pt idx="6793">
                  <c:v>5420.06155463098</c:v>
                </c:pt>
                <c:pt idx="6794">
                  <c:v>5180.4152255017898</c:v>
                </c:pt>
                <c:pt idx="6795">
                  <c:v>8248.9927644861891</c:v>
                </c:pt>
                <c:pt idx="6796">
                  <c:v>8715.9448433572506</c:v>
                </c:pt>
                <c:pt idx="6797">
                  <c:v>5505.4888438656399</c:v>
                </c:pt>
                <c:pt idx="6798">
                  <c:v>5069.0564163359604</c:v>
                </c:pt>
                <c:pt idx="6799">
                  <c:v>12399.377738073499</c:v>
                </c:pt>
                <c:pt idx="6800">
                  <c:v>11728.873586310199</c:v>
                </c:pt>
                <c:pt idx="6801">
                  <c:v>7440.6367462041799</c:v>
                </c:pt>
                <c:pt idx="6802">
                  <c:v>5288.3722695850902</c:v>
                </c:pt>
                <c:pt idx="6803">
                  <c:v>3685.75119822434</c:v>
                </c:pt>
                <c:pt idx="6804">
                  <c:v>2921.2889520383901</c:v>
                </c:pt>
                <c:pt idx="6805">
                  <c:v>1933.6420462696001</c:v>
                </c:pt>
                <c:pt idx="6806">
                  <c:v>6900.6775060677201</c:v>
                </c:pt>
                <c:pt idx="6807">
                  <c:v>5416.7181029942103</c:v>
                </c:pt>
                <c:pt idx="6808">
                  <c:v>2827.7560084982501</c:v>
                </c:pt>
                <c:pt idx="6809">
                  <c:v>11130.0454357333</c:v>
                </c:pt>
                <c:pt idx="6810">
                  <c:v>7471.07237748239</c:v>
                </c:pt>
                <c:pt idx="6811">
                  <c:v>9047.93791533066</c:v>
                </c:pt>
                <c:pt idx="6812">
                  <c:v>3080.17703962818</c:v>
                </c:pt>
                <c:pt idx="6813">
                  <c:v>3807.5955063474098</c:v>
                </c:pt>
                <c:pt idx="6814">
                  <c:v>8052.9230285637605</c:v>
                </c:pt>
                <c:pt idx="6815">
                  <c:v>1907.75227553785</c:v>
                </c:pt>
                <c:pt idx="6816">
                  <c:v>1692.2754108423001</c:v>
                </c:pt>
                <c:pt idx="6817">
                  <c:v>1882.32572845657</c:v>
                </c:pt>
                <c:pt idx="6818">
                  <c:v>5608.3194123316698</c:v>
                </c:pt>
                <c:pt idx="6819">
                  <c:v>7560.1404309991603</c:v>
                </c:pt>
                <c:pt idx="6820">
                  <c:v>2129.9459094185599</c:v>
                </c:pt>
                <c:pt idx="6821">
                  <c:v>1947.04467861739</c:v>
                </c:pt>
                <c:pt idx="6822">
                  <c:v>6346.3008961066098</c:v>
                </c:pt>
                <c:pt idx="6823">
                  <c:v>7728.8888772306</c:v>
                </c:pt>
                <c:pt idx="6824">
                  <c:v>5896.2636320053098</c:v>
                </c:pt>
                <c:pt idx="6825">
                  <c:v>1675.63421126304</c:v>
                </c:pt>
                <c:pt idx="6826">
                  <c:v>7600.54320315936</c:v>
                </c:pt>
                <c:pt idx="6827">
                  <c:v>2471.5374416866598</c:v>
                </c:pt>
                <c:pt idx="6828">
                  <c:v>2475.41302038713</c:v>
                </c:pt>
                <c:pt idx="6829">
                  <c:v>9536.9936847092795</c:v>
                </c:pt>
                <c:pt idx="6830">
                  <c:v>9383.1755840109709</c:v>
                </c:pt>
                <c:pt idx="6831">
                  <c:v>4969.1108451766204</c:v>
                </c:pt>
                <c:pt idx="6832">
                  <c:v>4964.3471148819799</c:v>
                </c:pt>
                <c:pt idx="6833">
                  <c:v>11224.1087174847</c:v>
                </c:pt>
                <c:pt idx="6834">
                  <c:v>4150.5024507888602</c:v>
                </c:pt>
                <c:pt idx="6835">
                  <c:v>12244.2466168554</c:v>
                </c:pt>
                <c:pt idx="6836">
                  <c:v>8277.0270101994993</c:v>
                </c:pt>
                <c:pt idx="6837">
                  <c:v>2460.5173368484402</c:v>
                </c:pt>
                <c:pt idx="6838">
                  <c:v>9171.9084956889092</c:v>
                </c:pt>
                <c:pt idx="6839">
                  <c:v>8657.0257558267604</c:v>
                </c:pt>
                <c:pt idx="6840">
                  <c:v>8251.3449169713494</c:v>
                </c:pt>
                <c:pt idx="6841">
                  <c:v>4891.3146440781102</c:v>
                </c:pt>
                <c:pt idx="6842">
                  <c:v>6253.1392030615598</c:v>
                </c:pt>
                <c:pt idx="6843">
                  <c:v>5956.4282950344896</c:v>
                </c:pt>
                <c:pt idx="6844">
                  <c:v>5252.3683271851996</c:v>
                </c:pt>
                <c:pt idx="6845">
                  <c:v>8545.8488090799292</c:v>
                </c:pt>
                <c:pt idx="6846">
                  <c:v>8064.9828544921502</c:v>
                </c:pt>
                <c:pt idx="6847">
                  <c:v>12433.055531932099</c:v>
                </c:pt>
                <c:pt idx="6848">
                  <c:v>12166.009279387299</c:v>
                </c:pt>
                <c:pt idx="6849">
                  <c:v>8082.0098798483996</c:v>
                </c:pt>
                <c:pt idx="6850">
                  <c:v>7300.9389514963495</c:v>
                </c:pt>
                <c:pt idx="6851">
                  <c:v>4989.4072283405903</c:v>
                </c:pt>
                <c:pt idx="6852">
                  <c:v>5093.8698799877102</c:v>
                </c:pt>
                <c:pt idx="6853">
                  <c:v>8308.7211763719097</c:v>
                </c:pt>
                <c:pt idx="6854">
                  <c:v>1981.2869710431801</c:v>
                </c:pt>
                <c:pt idx="6855">
                  <c:v>3909.5308893792799</c:v>
                </c:pt>
                <c:pt idx="6856">
                  <c:v>10834.8477770806</c:v>
                </c:pt>
                <c:pt idx="6857">
                  <c:v>9121.7882483500398</c:v>
                </c:pt>
                <c:pt idx="6858">
                  <c:v>6038.1248315541197</c:v>
                </c:pt>
                <c:pt idx="6859">
                  <c:v>8625.3825493652294</c:v>
                </c:pt>
                <c:pt idx="6860">
                  <c:v>2341.6960227489099</c:v>
                </c:pt>
                <c:pt idx="6861">
                  <c:v>3982.0389879490099</c:v>
                </c:pt>
                <c:pt idx="6862">
                  <c:v>6561.91327578046</c:v>
                </c:pt>
                <c:pt idx="6863">
                  <c:v>2469.55490712549</c:v>
                </c:pt>
                <c:pt idx="6864">
                  <c:v>5354.3819531366098</c:v>
                </c:pt>
                <c:pt idx="6865">
                  <c:v>8629.5873506673706</c:v>
                </c:pt>
                <c:pt idx="6866">
                  <c:v>3701.5899243510198</c:v>
                </c:pt>
                <c:pt idx="6867">
                  <c:v>2482.6589238767001</c:v>
                </c:pt>
                <c:pt idx="6868">
                  <c:v>9997.4669638541909</c:v>
                </c:pt>
                <c:pt idx="6869">
                  <c:v>2935.34757064529</c:v>
                </c:pt>
                <c:pt idx="6870">
                  <c:v>3086.0106538423902</c:v>
                </c:pt>
                <c:pt idx="6871">
                  <c:v>3449.5364949793902</c:v>
                </c:pt>
                <c:pt idx="6872">
                  <c:v>7295.1652493307301</c:v>
                </c:pt>
                <c:pt idx="6873">
                  <c:v>4460.4797282497202</c:v>
                </c:pt>
                <c:pt idx="6874">
                  <c:v>5070.51053874025</c:v>
                </c:pt>
                <c:pt idx="6875">
                  <c:v>7218.0791087911402</c:v>
                </c:pt>
                <c:pt idx="6876">
                  <c:v>8002.6251391265696</c:v>
                </c:pt>
                <c:pt idx="6877">
                  <c:v>2528.5649864984698</c:v>
                </c:pt>
                <c:pt idx="6878">
                  <c:v>4383.2219876617601</c:v>
                </c:pt>
                <c:pt idx="6879">
                  <c:v>9638.5824935229502</c:v>
                </c:pt>
                <c:pt idx="6880">
                  <c:v>1817.6238949277699</c:v>
                </c:pt>
                <c:pt idx="6881">
                  <c:v>5699.74233060182</c:v>
                </c:pt>
                <c:pt idx="6882">
                  <c:v>4670.2130990845599</c:v>
                </c:pt>
                <c:pt idx="6883">
                  <c:v>5565.0797555972904</c:v>
                </c:pt>
                <c:pt idx="6884">
                  <c:v>11771.114532498699</c:v>
                </c:pt>
                <c:pt idx="6885">
                  <c:v>1901.4562584267301</c:v>
                </c:pt>
                <c:pt idx="6886">
                  <c:v>5820.55520105302</c:v>
                </c:pt>
                <c:pt idx="6887">
                  <c:v>2449.3708520455798</c:v>
                </c:pt>
                <c:pt idx="6888">
                  <c:v>4257.7766295341999</c:v>
                </c:pt>
                <c:pt idx="6889">
                  <c:v>1574.25083562285</c:v>
                </c:pt>
                <c:pt idx="6890">
                  <c:v>5513.7809905528502</c:v>
                </c:pt>
                <c:pt idx="6891">
                  <c:v>1938.4370325252601</c:v>
                </c:pt>
                <c:pt idx="6892">
                  <c:v>8593.2063817678099</c:v>
                </c:pt>
                <c:pt idx="6893">
                  <c:v>9899.5682034752499</c:v>
                </c:pt>
                <c:pt idx="6894">
                  <c:v>9047.47288448789</c:v>
                </c:pt>
                <c:pt idx="6895">
                  <c:v>6503.7043029933802</c:v>
                </c:pt>
                <c:pt idx="6896">
                  <c:v>6680.2906481794198</c:v>
                </c:pt>
                <c:pt idx="6897">
                  <c:v>6663.9560180552699</c:v>
                </c:pt>
                <c:pt idx="6898">
                  <c:v>3456.4270313325601</c:v>
                </c:pt>
                <c:pt idx="6899">
                  <c:v>2123.5388186933801</c:v>
                </c:pt>
                <c:pt idx="6900">
                  <c:v>1564.44033183586</c:v>
                </c:pt>
                <c:pt idx="6901">
                  <c:v>2170.8633225148401</c:v>
                </c:pt>
                <c:pt idx="6902">
                  <c:v>5637.4616430491797</c:v>
                </c:pt>
                <c:pt idx="6903">
                  <c:v>3841.3110924533498</c:v>
                </c:pt>
                <c:pt idx="6904">
                  <c:v>5632.3164618576302</c:v>
                </c:pt>
                <c:pt idx="6905">
                  <c:v>5760.5757776946302</c:v>
                </c:pt>
                <c:pt idx="6906">
                  <c:v>2219.3155715560902</c:v>
                </c:pt>
                <c:pt idx="6907">
                  <c:v>5806.1372055421398</c:v>
                </c:pt>
                <c:pt idx="6908">
                  <c:v>2944.3830012411299</c:v>
                </c:pt>
                <c:pt idx="6909">
                  <c:v>7673.7623357284701</c:v>
                </c:pt>
                <c:pt idx="6910">
                  <c:v>3994.7771049818798</c:v>
                </c:pt>
                <c:pt idx="6911">
                  <c:v>9197.8935045329508</c:v>
                </c:pt>
                <c:pt idx="6912">
                  <c:v>7357.0165584260403</c:v>
                </c:pt>
                <c:pt idx="6913">
                  <c:v>4653.4632914465901</c:v>
                </c:pt>
                <c:pt idx="6914">
                  <c:v>6043.81026218835</c:v>
                </c:pt>
                <c:pt idx="6915">
                  <c:v>4544.8871172396202</c:v>
                </c:pt>
                <c:pt idx="6916">
                  <c:v>2296.12437778611</c:v>
                </c:pt>
                <c:pt idx="6917">
                  <c:v>4075.9876656116098</c:v>
                </c:pt>
                <c:pt idx="6918">
                  <c:v>8088.6099591827297</c:v>
                </c:pt>
                <c:pt idx="6919">
                  <c:v>12511.5500436321</c:v>
                </c:pt>
                <c:pt idx="6920">
                  <c:v>12493.836258196599</c:v>
                </c:pt>
                <c:pt idx="6921">
                  <c:v>3611.7909251967899</c:v>
                </c:pt>
                <c:pt idx="6922">
                  <c:v>5787.1175647560203</c:v>
                </c:pt>
                <c:pt idx="6923">
                  <c:v>5572.15530048459</c:v>
                </c:pt>
                <c:pt idx="6924">
                  <c:v>6160.5084554837604</c:v>
                </c:pt>
                <c:pt idx="6925">
                  <c:v>4989.4072283405903</c:v>
                </c:pt>
                <c:pt idx="6926">
                  <c:v>9068.6615553101092</c:v>
                </c:pt>
                <c:pt idx="6927">
                  <c:v>5674.5488533549897</c:v>
                </c:pt>
                <c:pt idx="6928">
                  <c:v>7822.8923676205604</c:v>
                </c:pt>
                <c:pt idx="6929">
                  <c:v>6098.5136503596896</c:v>
                </c:pt>
                <c:pt idx="6930">
                  <c:v>4733.8649440924901</c:v>
                </c:pt>
                <c:pt idx="6931">
                  <c:v>3120.1177793012798</c:v>
                </c:pt>
                <c:pt idx="6932">
                  <c:v>6110.1443297632404</c:v>
                </c:pt>
                <c:pt idx="6933">
                  <c:v>1376.3580553522399</c:v>
                </c:pt>
                <c:pt idx="6934">
                  <c:v>10966.8012009463</c:v>
                </c:pt>
                <c:pt idx="6935">
                  <c:v>10490.3626261846</c:v>
                </c:pt>
                <c:pt idx="6936">
                  <c:v>2024.9100766504</c:v>
                </c:pt>
                <c:pt idx="6937">
                  <c:v>2720.6035573097602</c:v>
                </c:pt>
                <c:pt idx="6938">
                  <c:v>5844.1093294348602</c:v>
                </c:pt>
                <c:pt idx="6939">
                  <c:v>3444.0033289919602</c:v>
                </c:pt>
                <c:pt idx="6940">
                  <c:v>6893.3919576938097</c:v>
                </c:pt>
                <c:pt idx="6941">
                  <c:v>3681.80050767496</c:v>
                </c:pt>
                <c:pt idx="6942">
                  <c:v>3052.1347133767499</c:v>
                </c:pt>
                <c:pt idx="6943">
                  <c:v>1992.4508595157699</c:v>
                </c:pt>
                <c:pt idx="6944">
                  <c:v>5036.4818177370398</c:v>
                </c:pt>
                <c:pt idx="6945">
                  <c:v>4839.4993256922899</c:v>
                </c:pt>
                <c:pt idx="6946">
                  <c:v>2401.5987214781899</c:v>
                </c:pt>
                <c:pt idx="6947">
                  <c:v>1562.1973957654</c:v>
                </c:pt>
                <c:pt idx="6948">
                  <c:v>1942.3256952276599</c:v>
                </c:pt>
                <c:pt idx="6949">
                  <c:v>13030.375118894</c:v>
                </c:pt>
                <c:pt idx="6950">
                  <c:v>10619.8768492213</c:v>
                </c:pt>
                <c:pt idx="6951">
                  <c:v>10302.9286803169</c:v>
                </c:pt>
                <c:pt idx="6952">
                  <c:v>5461.4746700230598</c:v>
                </c:pt>
                <c:pt idx="6953">
                  <c:v>1751.7421757561001</c:v>
                </c:pt>
                <c:pt idx="6954">
                  <c:v>8611.1944128918894</c:v>
                </c:pt>
                <c:pt idx="6955">
                  <c:v>12243.2968757341</c:v>
                </c:pt>
                <c:pt idx="6956">
                  <c:v>12801.7201667224</c:v>
                </c:pt>
                <c:pt idx="6957">
                  <c:v>4912.1961839865799</c:v>
                </c:pt>
                <c:pt idx="6958">
                  <c:v>9387.4666223937893</c:v>
                </c:pt>
                <c:pt idx="6959">
                  <c:v>11190.658200875499</c:v>
                </c:pt>
                <c:pt idx="6960">
                  <c:v>8342.9031904643798</c:v>
                </c:pt>
                <c:pt idx="6961">
                  <c:v>5781.5395603572197</c:v>
                </c:pt>
                <c:pt idx="6962">
                  <c:v>2643.0629077956701</c:v>
                </c:pt>
                <c:pt idx="6963">
                  <c:v>9594.9402078848107</c:v>
                </c:pt>
                <c:pt idx="6964">
                  <c:v>8709.2537452631695</c:v>
                </c:pt>
                <c:pt idx="6965">
                  <c:v>2883.0528243006602</c:v>
                </c:pt>
                <c:pt idx="6966">
                  <c:v>4700.9780102090999</c:v>
                </c:pt>
                <c:pt idx="6967">
                  <c:v>6303.5421772116997</c:v>
                </c:pt>
                <c:pt idx="6968">
                  <c:v>5823.0822040765097</c:v>
                </c:pt>
                <c:pt idx="6969">
                  <c:v>8840.3248973508307</c:v>
                </c:pt>
                <c:pt idx="6970">
                  <c:v>2083.2630398002302</c:v>
                </c:pt>
                <c:pt idx="6971">
                  <c:v>9595.0499197213503</c:v>
                </c:pt>
                <c:pt idx="6972">
                  <c:v>12494.5058982339</c:v>
                </c:pt>
                <c:pt idx="6973">
                  <c:v>5012.5769697654896</c:v>
                </c:pt>
                <c:pt idx="6974">
                  <c:v>2439.0654670068702</c:v>
                </c:pt>
                <c:pt idx="6975">
                  <c:v>5768.3651282740402</c:v>
                </c:pt>
                <c:pt idx="6976">
                  <c:v>9199.7892774355005</c:v>
                </c:pt>
                <c:pt idx="6977">
                  <c:v>11384.9020098319</c:v>
                </c:pt>
                <c:pt idx="6978">
                  <c:v>6664.0194358527397</c:v>
                </c:pt>
                <c:pt idx="6979">
                  <c:v>8077.5544582115199</c:v>
                </c:pt>
                <c:pt idx="6980">
                  <c:v>8251.6398798251594</c:v>
                </c:pt>
                <c:pt idx="6981">
                  <c:v>2156.2819231477401</c:v>
                </c:pt>
                <c:pt idx="6982">
                  <c:v>5394.6526643014104</c:v>
                </c:pt>
                <c:pt idx="6983">
                  <c:v>10769.3283706071</c:v>
                </c:pt>
                <c:pt idx="6984">
                  <c:v>5597.3700923283304</c:v>
                </c:pt>
                <c:pt idx="6985">
                  <c:v>5181.81268739592</c:v>
                </c:pt>
                <c:pt idx="6986">
                  <c:v>7901.8635829096202</c:v>
                </c:pt>
                <c:pt idx="6987">
                  <c:v>9384.3879364575696</c:v>
                </c:pt>
                <c:pt idx="6988">
                  <c:v>9050.7806664774398</c:v>
                </c:pt>
                <c:pt idx="6989">
                  <c:v>10294.546391583101</c:v>
                </c:pt>
                <c:pt idx="6990">
                  <c:v>7957.84568777185</c:v>
                </c:pt>
                <c:pt idx="6991">
                  <c:v>9161.1041362557698</c:v>
                </c:pt>
                <c:pt idx="6992">
                  <c:v>8360.6752883652807</c:v>
                </c:pt>
                <c:pt idx="6993">
                  <c:v>7394.9075859851901</c:v>
                </c:pt>
                <c:pt idx="6994">
                  <c:v>2237.9021299417</c:v>
                </c:pt>
                <c:pt idx="6995">
                  <c:v>5467.60081232425</c:v>
                </c:pt>
                <c:pt idx="6996">
                  <c:v>10454.371569936</c:v>
                </c:pt>
                <c:pt idx="6997">
                  <c:v>8857.6848340483793</c:v>
                </c:pt>
                <c:pt idx="6998">
                  <c:v>5031.6277031769296</c:v>
                </c:pt>
                <c:pt idx="6999">
                  <c:v>6018.7691053692197</c:v>
                </c:pt>
                <c:pt idx="7000">
                  <c:v>9258.2777205757902</c:v>
                </c:pt>
                <c:pt idx="7001">
                  <c:v>3434.0908662049101</c:v>
                </c:pt>
                <c:pt idx="7002">
                  <c:v>5764.7719172102697</c:v>
                </c:pt>
                <c:pt idx="7003">
                  <c:v>5298.3356796273001</c:v>
                </c:pt>
                <c:pt idx="7004">
                  <c:v>2052.7758124935099</c:v>
                </c:pt>
                <c:pt idx="7005">
                  <c:v>5225.9565830868596</c:v>
                </c:pt>
                <c:pt idx="7006">
                  <c:v>5212.6528164072797</c:v>
                </c:pt>
                <c:pt idx="7007">
                  <c:v>9383.7990217308707</c:v>
                </c:pt>
                <c:pt idx="7008">
                  <c:v>1999.0929050765701</c:v>
                </c:pt>
                <c:pt idx="7009">
                  <c:v>7877.38173988165</c:v>
                </c:pt>
                <c:pt idx="7010">
                  <c:v>8632.8455373031302</c:v>
                </c:pt>
                <c:pt idx="7011">
                  <c:v>7795.0805797273397</c:v>
                </c:pt>
                <c:pt idx="7012">
                  <c:v>9434.6365687164307</c:v>
                </c:pt>
                <c:pt idx="7013">
                  <c:v>1882.32572845657</c:v>
                </c:pt>
                <c:pt idx="7014">
                  <c:v>2617.8716490912798</c:v>
                </c:pt>
                <c:pt idx="7015">
                  <c:v>6014.6052913296398</c:v>
                </c:pt>
                <c:pt idx="7016">
                  <c:v>6457.20508469571</c:v>
                </c:pt>
                <c:pt idx="7017">
                  <c:v>8715.7955965515102</c:v>
                </c:pt>
                <c:pt idx="7018">
                  <c:v>6131.7303183685899</c:v>
                </c:pt>
                <c:pt idx="7019">
                  <c:v>9851.9078664951594</c:v>
                </c:pt>
                <c:pt idx="7020">
                  <c:v>12070.482564718001</c:v>
                </c:pt>
                <c:pt idx="7021">
                  <c:v>8248.9927644861891</c:v>
                </c:pt>
                <c:pt idx="7022">
                  <c:v>5483.0421552282096</c:v>
                </c:pt>
                <c:pt idx="7023">
                  <c:v>5645.5381493431296</c:v>
                </c:pt>
                <c:pt idx="7024">
                  <c:v>6740.7297434532502</c:v>
                </c:pt>
                <c:pt idx="7025">
                  <c:v>5650.1291419263898</c:v>
                </c:pt>
                <c:pt idx="7026">
                  <c:v>6692.2312015986099</c:v>
                </c:pt>
                <c:pt idx="7027">
                  <c:v>8068.0291087780797</c:v>
                </c:pt>
                <c:pt idx="7028">
                  <c:v>1365.54430708942</c:v>
                </c:pt>
                <c:pt idx="7029">
                  <c:v>9870.8149832473591</c:v>
                </c:pt>
                <c:pt idx="7030">
                  <c:v>2587.5282885256502</c:v>
                </c:pt>
                <c:pt idx="7031">
                  <c:v>5587.6256867986503</c:v>
                </c:pt>
                <c:pt idx="7032">
                  <c:v>12607.3535462401</c:v>
                </c:pt>
                <c:pt idx="7033">
                  <c:v>10269.8864043954</c:v>
                </c:pt>
                <c:pt idx="7034">
                  <c:v>5030.5960537474903</c:v>
                </c:pt>
                <c:pt idx="7035">
                  <c:v>3474.2351316806098</c:v>
                </c:pt>
                <c:pt idx="7036">
                  <c:v>6558.3291122412402</c:v>
                </c:pt>
                <c:pt idx="7037">
                  <c:v>7576.4019852289603</c:v>
                </c:pt>
                <c:pt idx="7038">
                  <c:v>8064.6861008920196</c:v>
                </c:pt>
                <c:pt idx="7039">
                  <c:v>1648.8211894874</c:v>
                </c:pt>
                <c:pt idx="7040">
                  <c:v>1820.20569377672</c:v>
                </c:pt>
                <c:pt idx="7041">
                  <c:v>7182.9211678560396</c:v>
                </c:pt>
                <c:pt idx="7042">
                  <c:v>6745.17893389041</c:v>
                </c:pt>
                <c:pt idx="7043">
                  <c:v>6685.6264322838797</c:v>
                </c:pt>
                <c:pt idx="7044">
                  <c:v>5204.4729678131998</c:v>
                </c:pt>
                <c:pt idx="7045">
                  <c:v>5916.2444658827699</c:v>
                </c:pt>
                <c:pt idx="7046">
                  <c:v>6750.2718928327204</c:v>
                </c:pt>
                <c:pt idx="7047">
                  <c:v>6929.0180603110302</c:v>
                </c:pt>
                <c:pt idx="7048">
                  <c:v>11970.549374021801</c:v>
                </c:pt>
                <c:pt idx="7049">
                  <c:v>5229.6840885658703</c:v>
                </c:pt>
                <c:pt idx="7050">
                  <c:v>6001.42767779317</c:v>
                </c:pt>
                <c:pt idx="7051">
                  <c:v>8236.46976096654</c:v>
                </c:pt>
                <c:pt idx="7052">
                  <c:v>7191.5726290797102</c:v>
                </c:pt>
                <c:pt idx="7053">
                  <c:v>9279.4773422057096</c:v>
                </c:pt>
                <c:pt idx="7054">
                  <c:v>9713.3080560170201</c:v>
                </c:pt>
                <c:pt idx="7055">
                  <c:v>1604.7441795437901</c:v>
                </c:pt>
                <c:pt idx="7056">
                  <c:v>8408.5123420502605</c:v>
                </c:pt>
                <c:pt idx="7057">
                  <c:v>5397.3037253886096</c:v>
                </c:pt>
                <c:pt idx="7058">
                  <c:v>2589.4913814331899</c:v>
                </c:pt>
                <c:pt idx="7059">
                  <c:v>8497.8335032442792</c:v>
                </c:pt>
                <c:pt idx="7060">
                  <c:v>5449.3961945581104</c:v>
                </c:pt>
                <c:pt idx="7061">
                  <c:v>1422.73332056394</c:v>
                </c:pt>
                <c:pt idx="7062">
                  <c:v>5753.9326728906099</c:v>
                </c:pt>
                <c:pt idx="7063">
                  <c:v>10407.215763697701</c:v>
                </c:pt>
                <c:pt idx="7064">
                  <c:v>9500.8772471416305</c:v>
                </c:pt>
                <c:pt idx="7065">
                  <c:v>5721.8180094790596</c:v>
                </c:pt>
                <c:pt idx="7066">
                  <c:v>2134.3248224855702</c:v>
                </c:pt>
                <c:pt idx="7067">
                  <c:v>3433.7496821873301</c:v>
                </c:pt>
                <c:pt idx="7068">
                  <c:v>5689.0672166194599</c:v>
                </c:pt>
                <c:pt idx="7069">
                  <c:v>4586.3565098106901</c:v>
                </c:pt>
                <c:pt idx="7070">
                  <c:v>2368.02006671868</c:v>
                </c:pt>
                <c:pt idx="7071">
                  <c:v>9457.19684884251</c:v>
                </c:pt>
                <c:pt idx="7072">
                  <c:v>7389.0023610198396</c:v>
                </c:pt>
                <c:pt idx="7073">
                  <c:v>1476.3553672838</c:v>
                </c:pt>
                <c:pt idx="7074">
                  <c:v>8248.9927644861891</c:v>
                </c:pt>
                <c:pt idx="7075">
                  <c:v>11021.406467462701</c:v>
                </c:pt>
                <c:pt idx="7076">
                  <c:v>5019.7246584991299</c:v>
                </c:pt>
                <c:pt idx="7077">
                  <c:v>8497.0070376517506</c:v>
                </c:pt>
                <c:pt idx="7078">
                  <c:v>3112.3013523864402</c:v>
                </c:pt>
                <c:pt idx="7079">
                  <c:v>2146.49411132877</c:v>
                </c:pt>
                <c:pt idx="7080">
                  <c:v>5708.9556699883897</c:v>
                </c:pt>
                <c:pt idx="7081">
                  <c:v>6448.00171968015</c:v>
                </c:pt>
                <c:pt idx="7082">
                  <c:v>7047.6083490654801</c:v>
                </c:pt>
                <c:pt idx="7083">
                  <c:v>5755.71896847486</c:v>
                </c:pt>
                <c:pt idx="7084">
                  <c:v>10856.3989869173</c:v>
                </c:pt>
                <c:pt idx="7085">
                  <c:v>2005.2944237911099</c:v>
                </c:pt>
                <c:pt idx="7086">
                  <c:v>8944.7349639045897</c:v>
                </c:pt>
                <c:pt idx="7087">
                  <c:v>6584.58247058078</c:v>
                </c:pt>
                <c:pt idx="7088">
                  <c:v>11319.0700991052</c:v>
                </c:pt>
                <c:pt idx="7089">
                  <c:v>4967.9107789064001</c:v>
                </c:pt>
                <c:pt idx="7090">
                  <c:v>9270.5888140297393</c:v>
                </c:pt>
                <c:pt idx="7091">
                  <c:v>10726.2851897853</c:v>
                </c:pt>
                <c:pt idx="7092">
                  <c:v>9072.0603005683697</c:v>
                </c:pt>
                <c:pt idx="7093">
                  <c:v>6013.2632440560901</c:v>
                </c:pt>
                <c:pt idx="7094">
                  <c:v>5267.2191713106404</c:v>
                </c:pt>
                <c:pt idx="7095">
                  <c:v>1919.6815737818599</c:v>
                </c:pt>
                <c:pt idx="7096">
                  <c:v>1785.25072711249</c:v>
                </c:pt>
                <c:pt idx="7097">
                  <c:v>7454.1578891216204</c:v>
                </c:pt>
                <c:pt idx="7098">
                  <c:v>10705.9215597004</c:v>
                </c:pt>
                <c:pt idx="7099">
                  <c:v>5396.4206777412801</c:v>
                </c:pt>
                <c:pt idx="7100">
                  <c:v>8888.1197446337701</c:v>
                </c:pt>
                <c:pt idx="7101">
                  <c:v>12399.377738073499</c:v>
                </c:pt>
                <c:pt idx="7102">
                  <c:v>2172.6861529827102</c:v>
                </c:pt>
                <c:pt idx="7103">
                  <c:v>2607.5675612068299</c:v>
                </c:pt>
                <c:pt idx="7104">
                  <c:v>2125.8724755716098</c:v>
                </c:pt>
                <c:pt idx="7105">
                  <c:v>6707.4068769771202</c:v>
                </c:pt>
                <c:pt idx="7106">
                  <c:v>5676.1109012276902</c:v>
                </c:pt>
                <c:pt idx="7107">
                  <c:v>8510.2081205085797</c:v>
                </c:pt>
                <c:pt idx="7108">
                  <c:v>5169.4654605386404</c:v>
                </c:pt>
                <c:pt idx="7109">
                  <c:v>1708.0102898192499</c:v>
                </c:pt>
                <c:pt idx="7110">
                  <c:v>2143.5588614768199</c:v>
                </c:pt>
                <c:pt idx="7111">
                  <c:v>2294.62347891852</c:v>
                </c:pt>
                <c:pt idx="7112">
                  <c:v>11101.0812194801</c:v>
                </c:pt>
                <c:pt idx="7113">
                  <c:v>5394.6891071155196</c:v>
                </c:pt>
                <c:pt idx="7114">
                  <c:v>5343.8345485285399</c:v>
                </c:pt>
                <c:pt idx="7115">
                  <c:v>2492.6126234021399</c:v>
                </c:pt>
                <c:pt idx="7116">
                  <c:v>9770.2456530271593</c:v>
                </c:pt>
                <c:pt idx="7117">
                  <c:v>6952.1448796191999</c:v>
                </c:pt>
                <c:pt idx="7118">
                  <c:v>5967.5017657498902</c:v>
                </c:pt>
                <c:pt idx="7119">
                  <c:v>1792.5188395661801</c:v>
                </c:pt>
                <c:pt idx="7120">
                  <c:v>5689.0672166194599</c:v>
                </c:pt>
                <c:pt idx="7121">
                  <c:v>1624.5200541721399</c:v>
                </c:pt>
                <c:pt idx="7122">
                  <c:v>11879.123663230201</c:v>
                </c:pt>
                <c:pt idx="7123">
                  <c:v>5951.74989027625</c:v>
                </c:pt>
                <c:pt idx="7124">
                  <c:v>6147.4778619360804</c:v>
                </c:pt>
                <c:pt idx="7125">
                  <c:v>2388.5803436552501</c:v>
                </c:pt>
                <c:pt idx="7126">
                  <c:v>5723.6990770130597</c:v>
                </c:pt>
                <c:pt idx="7127">
                  <c:v>8172.3815154540098</c:v>
                </c:pt>
                <c:pt idx="7128">
                  <c:v>5565.0797555972904</c:v>
                </c:pt>
                <c:pt idx="7129">
                  <c:v>2190.0608280919701</c:v>
                </c:pt>
                <c:pt idx="7130">
                  <c:v>4967.9107789064001</c:v>
                </c:pt>
                <c:pt idx="7131">
                  <c:v>5589.0423419071103</c:v>
                </c:pt>
                <c:pt idx="7132">
                  <c:v>6434.8440895972999</c:v>
                </c:pt>
                <c:pt idx="7133">
                  <c:v>10881.3534031001</c:v>
                </c:pt>
                <c:pt idx="7134">
                  <c:v>10022.192464097099</c:v>
                </c:pt>
                <c:pt idx="7135">
                  <c:v>8362.1539039877607</c:v>
                </c:pt>
                <c:pt idx="7136">
                  <c:v>1557.8211644933101</c:v>
                </c:pt>
                <c:pt idx="7137">
                  <c:v>12242.074649857301</c:v>
                </c:pt>
                <c:pt idx="7138">
                  <c:v>5634.1743844484599</c:v>
                </c:pt>
                <c:pt idx="7139">
                  <c:v>8655.1693490466805</c:v>
                </c:pt>
                <c:pt idx="7140">
                  <c:v>2756.8672244049199</c:v>
                </c:pt>
                <c:pt idx="7141">
                  <c:v>6084.7860382221797</c:v>
                </c:pt>
                <c:pt idx="7142">
                  <c:v>2191.8405218942098</c:v>
                </c:pt>
                <c:pt idx="7143">
                  <c:v>8765.8295431855004</c:v>
                </c:pt>
                <c:pt idx="7144">
                  <c:v>8125.9278620554996</c:v>
                </c:pt>
                <c:pt idx="7145">
                  <c:v>9159.0061821921699</c:v>
                </c:pt>
                <c:pt idx="7146">
                  <c:v>11540.856982612</c:v>
                </c:pt>
                <c:pt idx="7147">
                  <c:v>5601.9947857541501</c:v>
                </c:pt>
                <c:pt idx="7148">
                  <c:v>6270.9282814285898</c:v>
                </c:pt>
                <c:pt idx="7149">
                  <c:v>8003.91011671655</c:v>
                </c:pt>
                <c:pt idx="7150">
                  <c:v>3388.6441293728699</c:v>
                </c:pt>
                <c:pt idx="7151">
                  <c:v>5776.3449552925103</c:v>
                </c:pt>
                <c:pt idx="7152">
                  <c:v>9359.3658647289503</c:v>
                </c:pt>
                <c:pt idx="7153">
                  <c:v>9331.2677456553502</c:v>
                </c:pt>
                <c:pt idx="7154">
                  <c:v>8588.2756781839598</c:v>
                </c:pt>
                <c:pt idx="7155">
                  <c:v>2381.3177615176801</c:v>
                </c:pt>
                <c:pt idx="7156">
                  <c:v>6027.4345198036299</c:v>
                </c:pt>
                <c:pt idx="7157">
                  <c:v>3618.3797289527702</c:v>
                </c:pt>
                <c:pt idx="7158">
                  <c:v>9837.1568727755694</c:v>
                </c:pt>
                <c:pt idx="7159">
                  <c:v>3026.8625307109301</c:v>
                </c:pt>
                <c:pt idx="7160">
                  <c:v>8239.6286753507102</c:v>
                </c:pt>
                <c:pt idx="7161">
                  <c:v>8671.0151770265093</c:v>
                </c:pt>
                <c:pt idx="7162">
                  <c:v>11072.5047963981</c:v>
                </c:pt>
                <c:pt idx="7163">
                  <c:v>9588.3466956950597</c:v>
                </c:pt>
                <c:pt idx="7164">
                  <c:v>5838.3252378159204</c:v>
                </c:pt>
                <c:pt idx="7165">
                  <c:v>5601.2806528560404</c:v>
                </c:pt>
                <c:pt idx="7166">
                  <c:v>12638.4558455762</c:v>
                </c:pt>
                <c:pt idx="7167">
                  <c:v>4890.4719725356799</c:v>
                </c:pt>
                <c:pt idx="7168">
                  <c:v>4757.6461459924703</c:v>
                </c:pt>
                <c:pt idx="7169">
                  <c:v>5977.8450111324</c:v>
                </c:pt>
                <c:pt idx="7170">
                  <c:v>2101.8331173096999</c:v>
                </c:pt>
                <c:pt idx="7171">
                  <c:v>11536.057567792101</c:v>
                </c:pt>
                <c:pt idx="7172">
                  <c:v>11655.8101365898</c:v>
                </c:pt>
                <c:pt idx="7173">
                  <c:v>4668.8704986276098</c:v>
                </c:pt>
                <c:pt idx="7174">
                  <c:v>6420.2611080003298</c:v>
                </c:pt>
                <c:pt idx="7175">
                  <c:v>6581.0673135880897</c:v>
                </c:pt>
                <c:pt idx="7176">
                  <c:v>5380.4524586424805</c:v>
                </c:pt>
                <c:pt idx="7177">
                  <c:v>2544.90388608597</c:v>
                </c:pt>
                <c:pt idx="7178">
                  <c:v>5352.62964392914</c:v>
                </c:pt>
                <c:pt idx="7179">
                  <c:v>1442.84982510431</c:v>
                </c:pt>
                <c:pt idx="7180">
                  <c:v>5574.7715229483902</c:v>
                </c:pt>
                <c:pt idx="7181">
                  <c:v>1970.1312080661901</c:v>
                </c:pt>
                <c:pt idx="7182">
                  <c:v>6217.2665360139899</c:v>
                </c:pt>
                <c:pt idx="7183">
                  <c:v>3637.4808113570198</c:v>
                </c:pt>
                <c:pt idx="7184">
                  <c:v>6231.9269354561002</c:v>
                </c:pt>
                <c:pt idx="7185">
                  <c:v>5507.0209784371</c:v>
                </c:pt>
                <c:pt idx="7186">
                  <c:v>6498.1756898966796</c:v>
                </c:pt>
                <c:pt idx="7187">
                  <c:v>6371.20791684306</c:v>
                </c:pt>
                <c:pt idx="7188">
                  <c:v>7800.7903601321796</c:v>
                </c:pt>
                <c:pt idx="7189">
                  <c:v>5715.2806645036599</c:v>
                </c:pt>
                <c:pt idx="7190">
                  <c:v>8813.32284007825</c:v>
                </c:pt>
                <c:pt idx="7191">
                  <c:v>8103.9742136252898</c:v>
                </c:pt>
                <c:pt idx="7192">
                  <c:v>12281.5454484439</c:v>
                </c:pt>
                <c:pt idx="7193">
                  <c:v>1822.43419362246</c:v>
                </c:pt>
                <c:pt idx="7194">
                  <c:v>1541.2494857413999</c:v>
                </c:pt>
                <c:pt idx="7195">
                  <c:v>5833.7676046904298</c:v>
                </c:pt>
                <c:pt idx="7196">
                  <c:v>2030.0484131527101</c:v>
                </c:pt>
                <c:pt idx="7197">
                  <c:v>8297.6105511311398</c:v>
                </c:pt>
                <c:pt idx="7198">
                  <c:v>11832.573973648799</c:v>
                </c:pt>
                <c:pt idx="7199">
                  <c:v>5523.2008212882001</c:v>
                </c:pt>
                <c:pt idx="7200">
                  <c:v>5510.1856624011398</c:v>
                </c:pt>
                <c:pt idx="7201">
                  <c:v>4303.3364433386496</c:v>
                </c:pt>
                <c:pt idx="7202">
                  <c:v>11970.549374021801</c:v>
                </c:pt>
                <c:pt idx="7203">
                  <c:v>10669.194408400799</c:v>
                </c:pt>
                <c:pt idx="7204">
                  <c:v>7533.4331921160201</c:v>
                </c:pt>
                <c:pt idx="7205">
                  <c:v>7934.7730860566098</c:v>
                </c:pt>
                <c:pt idx="7206">
                  <c:v>2072.09747950971</c:v>
                </c:pt>
                <c:pt idx="7207">
                  <c:v>4444.4931333317099</c:v>
                </c:pt>
                <c:pt idx="7208">
                  <c:v>5585.94955004229</c:v>
                </c:pt>
                <c:pt idx="7209">
                  <c:v>1417.0521193418599</c:v>
                </c:pt>
                <c:pt idx="7210">
                  <c:v>4368.0070396739902</c:v>
                </c:pt>
                <c:pt idx="7211">
                  <c:v>9185.0672916064796</c:v>
                </c:pt>
                <c:pt idx="7212">
                  <c:v>4992.9122586191297</c:v>
                </c:pt>
                <c:pt idx="7213">
                  <c:v>4190.1179662059303</c:v>
                </c:pt>
                <c:pt idx="7214">
                  <c:v>6955.8701875664001</c:v>
                </c:pt>
                <c:pt idx="7215">
                  <c:v>2510.2976680076899</c:v>
                </c:pt>
                <c:pt idx="7216">
                  <c:v>6448.00171968015</c:v>
                </c:pt>
                <c:pt idx="7217">
                  <c:v>3044.74301037236</c:v>
                </c:pt>
                <c:pt idx="7218">
                  <c:v>2098.5960548431099</c:v>
                </c:pt>
                <c:pt idx="7219">
                  <c:v>5321.2336098793603</c:v>
                </c:pt>
                <c:pt idx="7220">
                  <c:v>8033.6583762846503</c:v>
                </c:pt>
                <c:pt idx="7221">
                  <c:v>3399.9663218330702</c:v>
                </c:pt>
                <c:pt idx="7222">
                  <c:v>2579.8345121583202</c:v>
                </c:pt>
                <c:pt idx="7223">
                  <c:v>2393.0047541930498</c:v>
                </c:pt>
                <c:pt idx="7224">
                  <c:v>3886.8891107008899</c:v>
                </c:pt>
                <c:pt idx="7225">
                  <c:v>7903.0972142205101</c:v>
                </c:pt>
                <c:pt idx="7226">
                  <c:v>7772.2246791225398</c:v>
                </c:pt>
                <c:pt idx="7227">
                  <c:v>5349.2290218439202</c:v>
                </c:pt>
                <c:pt idx="7228">
                  <c:v>2607.5675612068299</c:v>
                </c:pt>
                <c:pt idx="7229">
                  <c:v>2313.8556224372101</c:v>
                </c:pt>
                <c:pt idx="7230">
                  <c:v>9199.6788579770491</c:v>
                </c:pt>
                <c:pt idx="7231">
                  <c:v>3788.4050197970801</c:v>
                </c:pt>
                <c:pt idx="7232">
                  <c:v>9284.1062523988494</c:v>
                </c:pt>
                <c:pt idx="7233">
                  <c:v>5290.65194409572</c:v>
                </c:pt>
                <c:pt idx="7234">
                  <c:v>4507.3833271662998</c:v>
                </c:pt>
                <c:pt idx="7235">
                  <c:v>11751.997741732101</c:v>
                </c:pt>
                <c:pt idx="7236">
                  <c:v>1960.7399739811999</c:v>
                </c:pt>
                <c:pt idx="7237">
                  <c:v>7834.0920386520602</c:v>
                </c:pt>
                <c:pt idx="7238">
                  <c:v>5413.3453567747201</c:v>
                </c:pt>
                <c:pt idx="7239">
                  <c:v>6481.6570234807496</c:v>
                </c:pt>
                <c:pt idx="7240">
                  <c:v>6182.0172999839297</c:v>
                </c:pt>
                <c:pt idx="7241">
                  <c:v>5186.7483949223797</c:v>
                </c:pt>
                <c:pt idx="7242">
                  <c:v>8179.3215799217196</c:v>
                </c:pt>
                <c:pt idx="7243">
                  <c:v>3189.9956510623701</c:v>
                </c:pt>
                <c:pt idx="7244">
                  <c:v>11679.0233682898</c:v>
                </c:pt>
                <c:pt idx="7245">
                  <c:v>4008.3508098123002</c:v>
                </c:pt>
                <c:pt idx="7246">
                  <c:v>10133.445956798099</c:v>
                </c:pt>
                <c:pt idx="7247">
                  <c:v>5848.2193978520199</c:v>
                </c:pt>
                <c:pt idx="7248">
                  <c:v>3666.5212255654201</c:v>
                </c:pt>
                <c:pt idx="7249">
                  <c:v>7005.8794213690599</c:v>
                </c:pt>
                <c:pt idx="7250">
                  <c:v>1942.4822035946299</c:v>
                </c:pt>
                <c:pt idx="7251">
                  <c:v>7107.68960678442</c:v>
                </c:pt>
                <c:pt idx="7252">
                  <c:v>3234.12882439638</c:v>
                </c:pt>
                <c:pt idx="7253">
                  <c:v>8967.8666254511209</c:v>
                </c:pt>
                <c:pt idx="7254">
                  <c:v>5869.4363565067497</c:v>
                </c:pt>
                <c:pt idx="7255">
                  <c:v>12356.127683381599</c:v>
                </c:pt>
                <c:pt idx="7256">
                  <c:v>1435.93686303104</c:v>
                </c:pt>
                <c:pt idx="7257">
                  <c:v>3267.2685225728801</c:v>
                </c:pt>
                <c:pt idx="7258">
                  <c:v>8919.3364615022492</c:v>
                </c:pt>
                <c:pt idx="7259">
                  <c:v>9466.9094629937499</c:v>
                </c:pt>
                <c:pt idx="7260">
                  <c:v>8879.9913097850294</c:v>
                </c:pt>
                <c:pt idx="7261">
                  <c:v>8529.1043443068702</c:v>
                </c:pt>
                <c:pt idx="7262">
                  <c:v>8917.1558900565506</c:v>
                </c:pt>
                <c:pt idx="7263">
                  <c:v>4680.3135464547404</c:v>
                </c:pt>
                <c:pt idx="7264">
                  <c:v>7860.2794307705299</c:v>
                </c:pt>
                <c:pt idx="7265">
                  <c:v>4552.41030623608</c:v>
                </c:pt>
                <c:pt idx="7266">
                  <c:v>9559.9001595851805</c:v>
                </c:pt>
                <c:pt idx="7267">
                  <c:v>5492.1916849098097</c:v>
                </c:pt>
                <c:pt idx="7268">
                  <c:v>6039.27178569027</c:v>
                </c:pt>
                <c:pt idx="7269">
                  <c:v>2008.61419644024</c:v>
                </c:pt>
                <c:pt idx="7270">
                  <c:v>9005.4649770392607</c:v>
                </c:pt>
                <c:pt idx="7271">
                  <c:v>5379.5449001004599</c:v>
                </c:pt>
                <c:pt idx="7272">
                  <c:v>2004.0901223963399</c:v>
                </c:pt>
                <c:pt idx="7273">
                  <c:v>6110.7909568191999</c:v>
                </c:pt>
                <c:pt idx="7274">
                  <c:v>1879.98890440578</c:v>
                </c:pt>
                <c:pt idx="7275">
                  <c:v>1928.15346091318</c:v>
                </c:pt>
                <c:pt idx="7276">
                  <c:v>1825.2011603839201</c:v>
                </c:pt>
                <c:pt idx="7277">
                  <c:v>4392.7263055472204</c:v>
                </c:pt>
                <c:pt idx="7278">
                  <c:v>5372.2043346157998</c:v>
                </c:pt>
                <c:pt idx="7279">
                  <c:v>4919.49859107256</c:v>
                </c:pt>
                <c:pt idx="7280">
                  <c:v>12015.1072983416</c:v>
                </c:pt>
                <c:pt idx="7281">
                  <c:v>9194.2329023150796</c:v>
                </c:pt>
                <c:pt idx="7282">
                  <c:v>2068.4148443856502</c:v>
                </c:pt>
                <c:pt idx="7283">
                  <c:v>8145.0742024248602</c:v>
                </c:pt>
                <c:pt idx="7284">
                  <c:v>12188.7292982328</c:v>
                </c:pt>
                <c:pt idx="7285">
                  <c:v>2632.7041231992998</c:v>
                </c:pt>
                <c:pt idx="7286">
                  <c:v>5538.8139429156199</c:v>
                </c:pt>
                <c:pt idx="7287">
                  <c:v>9496.9336320274197</c:v>
                </c:pt>
                <c:pt idx="7288">
                  <c:v>4742.4533356940801</c:v>
                </c:pt>
                <c:pt idx="7289">
                  <c:v>2536.4003890662202</c:v>
                </c:pt>
                <c:pt idx="7290">
                  <c:v>6499.5029807826804</c:v>
                </c:pt>
                <c:pt idx="7291">
                  <c:v>2673.0811271542502</c:v>
                </c:pt>
                <c:pt idx="7292">
                  <c:v>9710.4076797561902</c:v>
                </c:pt>
                <c:pt idx="7293">
                  <c:v>10473.390271882899</c:v>
                </c:pt>
                <c:pt idx="7294">
                  <c:v>7921.3030187981003</c:v>
                </c:pt>
                <c:pt idx="7295">
                  <c:v>5534.7719348157398</c:v>
                </c:pt>
                <c:pt idx="7296">
                  <c:v>5169.4654605386404</c:v>
                </c:pt>
                <c:pt idx="7297">
                  <c:v>13349.5337415417</c:v>
                </c:pt>
                <c:pt idx="7298">
                  <c:v>5002.7701820055599</c:v>
                </c:pt>
                <c:pt idx="7299">
                  <c:v>9715.2091122334605</c:v>
                </c:pt>
                <c:pt idx="7300">
                  <c:v>10710.827888042701</c:v>
                </c:pt>
                <c:pt idx="7301">
                  <c:v>12484.8228705609</c:v>
                </c:pt>
                <c:pt idx="7302">
                  <c:v>5014.4351122163898</c:v>
                </c:pt>
                <c:pt idx="7303">
                  <c:v>7986.4954742564796</c:v>
                </c:pt>
                <c:pt idx="7304">
                  <c:v>5572.15530048459</c:v>
                </c:pt>
                <c:pt idx="7305">
                  <c:v>8935.2399449980694</c:v>
                </c:pt>
                <c:pt idx="7306">
                  <c:v>5851.1276181988496</c:v>
                </c:pt>
                <c:pt idx="7307">
                  <c:v>7365.3737876748401</c:v>
                </c:pt>
                <c:pt idx="7308">
                  <c:v>8283.9083137025209</c:v>
                </c:pt>
                <c:pt idx="7309">
                  <c:v>11779.854967581899</c:v>
                </c:pt>
                <c:pt idx="7310">
                  <c:v>2219.4820115084999</c:v>
                </c:pt>
                <c:pt idx="7311">
                  <c:v>6238.3141824920704</c:v>
                </c:pt>
                <c:pt idx="7312">
                  <c:v>4860.5305045765099</c:v>
                </c:pt>
                <c:pt idx="7313">
                  <c:v>9567.4564757886801</c:v>
                </c:pt>
                <c:pt idx="7314">
                  <c:v>5785.22911911957</c:v>
                </c:pt>
                <c:pt idx="7315">
                  <c:v>6318.97022422396</c:v>
                </c:pt>
                <c:pt idx="7316">
                  <c:v>5117.6517135683898</c:v>
                </c:pt>
                <c:pt idx="7317">
                  <c:v>1671.4430692226199</c:v>
                </c:pt>
                <c:pt idx="7318">
                  <c:v>6948.9136458745597</c:v>
                </c:pt>
                <c:pt idx="7319">
                  <c:v>8107.1953436556396</c:v>
                </c:pt>
                <c:pt idx="7320">
                  <c:v>9880.6272520479506</c:v>
                </c:pt>
                <c:pt idx="7321">
                  <c:v>8442.3426838339001</c:v>
                </c:pt>
                <c:pt idx="7322">
                  <c:v>5048.1756132390601</c:v>
                </c:pt>
                <c:pt idx="7323">
                  <c:v>9504.0191066337393</c:v>
                </c:pt>
                <c:pt idx="7324">
                  <c:v>4357.8663720142404</c:v>
                </c:pt>
                <c:pt idx="7325">
                  <c:v>9164.2860135726205</c:v>
                </c:pt>
                <c:pt idx="7326">
                  <c:v>3840.8703920297698</c:v>
                </c:pt>
                <c:pt idx="7327">
                  <c:v>11541.6452398447</c:v>
                </c:pt>
                <c:pt idx="7328">
                  <c:v>7876.6231373561404</c:v>
                </c:pt>
                <c:pt idx="7329">
                  <c:v>5295.0249002521796</c:v>
                </c:pt>
                <c:pt idx="7330">
                  <c:v>11312.897698933</c:v>
                </c:pt>
                <c:pt idx="7331">
                  <c:v>3366.9335307167999</c:v>
                </c:pt>
                <c:pt idx="7332">
                  <c:v>8347.9184889329808</c:v>
                </c:pt>
                <c:pt idx="7333">
                  <c:v>5204.4729678131998</c:v>
                </c:pt>
                <c:pt idx="7334">
                  <c:v>3368.8722599739299</c:v>
                </c:pt>
                <c:pt idx="7335">
                  <c:v>1671.4430692226199</c:v>
                </c:pt>
                <c:pt idx="7336">
                  <c:v>5952.0648047766499</c:v>
                </c:pt>
                <c:pt idx="7337">
                  <c:v>5679.47901660755</c:v>
                </c:pt>
                <c:pt idx="7338">
                  <c:v>3402.7446201482198</c:v>
                </c:pt>
                <c:pt idx="7339">
                  <c:v>5116.7781924884202</c:v>
                </c:pt>
                <c:pt idx="7340">
                  <c:v>6606.0542724403804</c:v>
                </c:pt>
                <c:pt idx="7341">
                  <c:v>2115.7483092986599</c:v>
                </c:pt>
                <c:pt idx="7342">
                  <c:v>9776.3236343070002</c:v>
                </c:pt>
                <c:pt idx="7343">
                  <c:v>10495.6574947636</c:v>
                </c:pt>
                <c:pt idx="7344">
                  <c:v>5714.2588544586397</c:v>
                </c:pt>
                <c:pt idx="7345">
                  <c:v>2395.2802593772499</c:v>
                </c:pt>
                <c:pt idx="7346">
                  <c:v>5748.7297834194997</c:v>
                </c:pt>
                <c:pt idx="7347">
                  <c:v>7650.1773017669202</c:v>
                </c:pt>
                <c:pt idx="7348">
                  <c:v>4812.9934436866597</c:v>
                </c:pt>
                <c:pt idx="7349">
                  <c:v>5547.1500111553796</c:v>
                </c:pt>
                <c:pt idx="7350">
                  <c:v>7482.4385764940998</c:v>
                </c:pt>
                <c:pt idx="7351">
                  <c:v>5921.1250910765502</c:v>
                </c:pt>
                <c:pt idx="7352">
                  <c:v>8679.3970896155606</c:v>
                </c:pt>
                <c:pt idx="7353">
                  <c:v>11057.4369883738</c:v>
                </c:pt>
                <c:pt idx="7354">
                  <c:v>6036.28806445379</c:v>
                </c:pt>
                <c:pt idx="7355">
                  <c:v>5238.9118789228996</c:v>
                </c:pt>
                <c:pt idx="7356">
                  <c:v>5535.2211077252095</c:v>
                </c:pt>
                <c:pt idx="7357">
                  <c:v>6361.8701694554802</c:v>
                </c:pt>
                <c:pt idx="7358">
                  <c:v>7841.9848283376496</c:v>
                </c:pt>
                <c:pt idx="7359">
                  <c:v>5161.3555103246799</c:v>
                </c:pt>
                <c:pt idx="7360">
                  <c:v>9571.2678569029104</c:v>
                </c:pt>
                <c:pt idx="7361">
                  <c:v>6946.76992110218</c:v>
                </c:pt>
                <c:pt idx="7362">
                  <c:v>8885.8529311355906</c:v>
                </c:pt>
                <c:pt idx="7363">
                  <c:v>6322.3042649772296</c:v>
                </c:pt>
                <c:pt idx="7364">
                  <c:v>5465.9800167530302</c:v>
                </c:pt>
                <c:pt idx="7365">
                  <c:v>7318.08642352486</c:v>
                </c:pt>
                <c:pt idx="7366">
                  <c:v>2076.3012401914998</c:v>
                </c:pt>
                <c:pt idx="7367">
                  <c:v>5427.1055627455498</c:v>
                </c:pt>
                <c:pt idx="7368">
                  <c:v>7377.2944307565404</c:v>
                </c:pt>
                <c:pt idx="7369">
                  <c:v>6551.6149617759802</c:v>
                </c:pt>
                <c:pt idx="7370">
                  <c:v>3556.7123393667998</c:v>
                </c:pt>
                <c:pt idx="7371">
                  <c:v>2521.13929101536</c:v>
                </c:pt>
                <c:pt idx="7372">
                  <c:v>8692.7549992847908</c:v>
                </c:pt>
                <c:pt idx="7373">
                  <c:v>4992.9122586191297</c:v>
                </c:pt>
                <c:pt idx="7374">
                  <c:v>11771.018647748901</c:v>
                </c:pt>
                <c:pt idx="7375">
                  <c:v>9427.6423697668906</c:v>
                </c:pt>
                <c:pt idx="7376">
                  <c:v>5600.4017891777303</c:v>
                </c:pt>
                <c:pt idx="7377">
                  <c:v>6499.4163161975903</c:v>
                </c:pt>
                <c:pt idx="7378">
                  <c:v>7921.5667894814796</c:v>
                </c:pt>
                <c:pt idx="7379">
                  <c:v>2267.4946228486201</c:v>
                </c:pt>
                <c:pt idx="7380">
                  <c:v>7161.1081195814204</c:v>
                </c:pt>
                <c:pt idx="7381">
                  <c:v>1373.6637446376701</c:v>
                </c:pt>
                <c:pt idx="7382">
                  <c:v>7696.9639389733402</c:v>
                </c:pt>
                <c:pt idx="7383">
                  <c:v>5552.5468506663401</c:v>
                </c:pt>
                <c:pt idx="7384">
                  <c:v>4947.41916862571</c:v>
                </c:pt>
                <c:pt idx="7385">
                  <c:v>3094.1334350806501</c:v>
                </c:pt>
                <c:pt idx="7386">
                  <c:v>5410.3050763541496</c:v>
                </c:pt>
                <c:pt idx="7387">
                  <c:v>9087.3013551986805</c:v>
                </c:pt>
                <c:pt idx="7388">
                  <c:v>2924.6760583288101</c:v>
                </c:pt>
                <c:pt idx="7389">
                  <c:v>5707.7431469696903</c:v>
                </c:pt>
                <c:pt idx="7390">
                  <c:v>2068.4148443856502</c:v>
                </c:pt>
                <c:pt idx="7391">
                  <c:v>5781.0217589182203</c:v>
                </c:pt>
                <c:pt idx="7392">
                  <c:v>7313.6917831631199</c:v>
                </c:pt>
                <c:pt idx="7393">
                  <c:v>8803.1651383249191</c:v>
                </c:pt>
                <c:pt idx="7394">
                  <c:v>2049.1355777652402</c:v>
                </c:pt>
                <c:pt idx="7395">
                  <c:v>8981.3228166456101</c:v>
                </c:pt>
                <c:pt idx="7396">
                  <c:v>6926.8207548765804</c:v>
                </c:pt>
                <c:pt idx="7397">
                  <c:v>5778.6655920317598</c:v>
                </c:pt>
                <c:pt idx="7398">
                  <c:v>2548.9672927586498</c:v>
                </c:pt>
                <c:pt idx="7399">
                  <c:v>2000.7658380061</c:v>
                </c:pt>
                <c:pt idx="7400">
                  <c:v>9047.93791533066</c:v>
                </c:pt>
                <c:pt idx="7401">
                  <c:v>5125.3251470819696</c:v>
                </c:pt>
                <c:pt idx="7402">
                  <c:v>1544.03914646053</c:v>
                </c:pt>
                <c:pt idx="7403">
                  <c:v>12483.1074037085</c:v>
                </c:pt>
                <c:pt idx="7404">
                  <c:v>11970.549374021801</c:v>
                </c:pt>
                <c:pt idx="7405">
                  <c:v>8363.4971045971397</c:v>
                </c:pt>
                <c:pt idx="7406">
                  <c:v>11505.9498791765</c:v>
                </c:pt>
                <c:pt idx="7407">
                  <c:v>5090.5209857989103</c:v>
                </c:pt>
                <c:pt idx="7408">
                  <c:v>11537.4075657496</c:v>
                </c:pt>
                <c:pt idx="7409">
                  <c:v>5282.1162790282897</c:v>
                </c:pt>
                <c:pt idx="7410">
                  <c:v>6514.95943159942</c:v>
                </c:pt>
                <c:pt idx="7411">
                  <c:v>10051.820999893</c:v>
                </c:pt>
                <c:pt idx="7412">
                  <c:v>10670.568942012</c:v>
                </c:pt>
                <c:pt idx="7413">
                  <c:v>8742.2353129368094</c:v>
                </c:pt>
                <c:pt idx="7414">
                  <c:v>9209.4115098368293</c:v>
                </c:pt>
                <c:pt idx="7415">
                  <c:v>5856.1509226833596</c:v>
                </c:pt>
                <c:pt idx="7416">
                  <c:v>3799.8686435268901</c:v>
                </c:pt>
                <c:pt idx="7417">
                  <c:v>9369.5412595850594</c:v>
                </c:pt>
                <c:pt idx="7418">
                  <c:v>2307.6681743730101</c:v>
                </c:pt>
                <c:pt idx="7419">
                  <c:v>5926.4480701735501</c:v>
                </c:pt>
                <c:pt idx="7420">
                  <c:v>9146.8325350620707</c:v>
                </c:pt>
                <c:pt idx="7421">
                  <c:v>1923.1483810382899</c:v>
                </c:pt>
                <c:pt idx="7422">
                  <c:v>8562.3944529359505</c:v>
                </c:pt>
                <c:pt idx="7423">
                  <c:v>2170.8259634753199</c:v>
                </c:pt>
                <c:pt idx="7424">
                  <c:v>9415.2525000559199</c:v>
                </c:pt>
                <c:pt idx="7425">
                  <c:v>9249.8566933181501</c:v>
                </c:pt>
                <c:pt idx="7426">
                  <c:v>2528.5649864984698</c:v>
                </c:pt>
                <c:pt idx="7427">
                  <c:v>9274.4078384875102</c:v>
                </c:pt>
                <c:pt idx="7428">
                  <c:v>5881.1899781370903</c:v>
                </c:pt>
                <c:pt idx="7429">
                  <c:v>4730.4096936527303</c:v>
                </c:pt>
                <c:pt idx="7430">
                  <c:v>5428.2682924711298</c:v>
                </c:pt>
                <c:pt idx="7431">
                  <c:v>8365.3386699353305</c:v>
                </c:pt>
                <c:pt idx="7432">
                  <c:v>6988.3086759143798</c:v>
                </c:pt>
                <c:pt idx="7433">
                  <c:v>2299.11466688481</c:v>
                </c:pt>
                <c:pt idx="7434">
                  <c:v>3197.68147051193</c:v>
                </c:pt>
                <c:pt idx="7435">
                  <c:v>8829.0231676011208</c:v>
                </c:pt>
                <c:pt idx="7436">
                  <c:v>3972.29012197263</c:v>
                </c:pt>
                <c:pt idx="7437">
                  <c:v>3414.0573068633898</c:v>
                </c:pt>
                <c:pt idx="7438">
                  <c:v>5572.15530048459</c:v>
                </c:pt>
                <c:pt idx="7439">
                  <c:v>8306.4228300994091</c:v>
                </c:pt>
                <c:pt idx="7440">
                  <c:v>9168.9310858537592</c:v>
                </c:pt>
                <c:pt idx="7441">
                  <c:v>8517.7296582337003</c:v>
                </c:pt>
                <c:pt idx="7442">
                  <c:v>11496.6412171873</c:v>
                </c:pt>
                <c:pt idx="7443">
                  <c:v>7456.0691943028496</c:v>
                </c:pt>
                <c:pt idx="7444">
                  <c:v>9412.0255031302204</c:v>
                </c:pt>
                <c:pt idx="7445">
                  <c:v>5679.47901660755</c:v>
                </c:pt>
                <c:pt idx="7446">
                  <c:v>9485.9362159305292</c:v>
                </c:pt>
                <c:pt idx="7447">
                  <c:v>12233.4335983037</c:v>
                </c:pt>
                <c:pt idx="7448">
                  <c:v>5697.2539437181804</c:v>
                </c:pt>
                <c:pt idx="7449">
                  <c:v>7288.2235400608597</c:v>
                </c:pt>
                <c:pt idx="7450">
                  <c:v>2245.2575540037501</c:v>
                </c:pt>
                <c:pt idx="7451">
                  <c:v>9414.0441416584708</c:v>
                </c:pt>
                <c:pt idx="7452">
                  <c:v>10982.048966865301</c:v>
                </c:pt>
                <c:pt idx="7453">
                  <c:v>5883.9508940277101</c:v>
                </c:pt>
                <c:pt idx="7454">
                  <c:v>3510.4543082168302</c:v>
                </c:pt>
                <c:pt idx="7455">
                  <c:v>3245.5425803131898</c:v>
                </c:pt>
                <c:pt idx="7456">
                  <c:v>2628.1129951805601</c:v>
                </c:pt>
                <c:pt idx="7457">
                  <c:v>1744.6656592302299</c:v>
                </c:pt>
                <c:pt idx="7458">
                  <c:v>2481.7852976573699</c:v>
                </c:pt>
                <c:pt idx="7459">
                  <c:v>5359.7691417417</c:v>
                </c:pt>
                <c:pt idx="7460">
                  <c:v>5720.8757038471203</c:v>
                </c:pt>
                <c:pt idx="7461">
                  <c:v>6323.3215308275003</c:v>
                </c:pt>
                <c:pt idx="7462">
                  <c:v>1800.2818771203699</c:v>
                </c:pt>
                <c:pt idx="7463">
                  <c:v>5189.2939965469996</c:v>
                </c:pt>
                <c:pt idx="7464">
                  <c:v>9641.9985570689896</c:v>
                </c:pt>
                <c:pt idx="7465">
                  <c:v>1891.7830863039001</c:v>
                </c:pt>
                <c:pt idx="7466">
                  <c:v>4934.5960740725204</c:v>
                </c:pt>
                <c:pt idx="7467">
                  <c:v>5879.8013206395799</c:v>
                </c:pt>
                <c:pt idx="7468">
                  <c:v>6477.4882507115399</c:v>
                </c:pt>
                <c:pt idx="7469">
                  <c:v>1821.5964719552001</c:v>
                </c:pt>
                <c:pt idx="7470">
                  <c:v>1573.52772531394</c:v>
                </c:pt>
                <c:pt idx="7471">
                  <c:v>1623.8830007000099</c:v>
                </c:pt>
                <c:pt idx="7472">
                  <c:v>3682.8739032233302</c:v>
                </c:pt>
                <c:pt idx="7473">
                  <c:v>5966.3603367191399</c:v>
                </c:pt>
                <c:pt idx="7474">
                  <c:v>4508.2960989693001</c:v>
                </c:pt>
                <c:pt idx="7475">
                  <c:v>7362.4641467224001</c:v>
                </c:pt>
                <c:pt idx="7476">
                  <c:v>2862.65033755078</c:v>
                </c:pt>
                <c:pt idx="7477">
                  <c:v>7539.9758835901803</c:v>
                </c:pt>
                <c:pt idx="7478">
                  <c:v>6240.3393701122004</c:v>
                </c:pt>
                <c:pt idx="7479">
                  <c:v>4914.1695423721503</c:v>
                </c:pt>
                <c:pt idx="7480">
                  <c:v>2436.9682042530098</c:v>
                </c:pt>
                <c:pt idx="7481">
                  <c:v>6890.9049880931698</c:v>
                </c:pt>
                <c:pt idx="7482">
                  <c:v>4927.3744318690296</c:v>
                </c:pt>
                <c:pt idx="7483">
                  <c:v>5603.0638888999201</c:v>
                </c:pt>
                <c:pt idx="7484">
                  <c:v>2450.9092772285198</c:v>
                </c:pt>
                <c:pt idx="7485">
                  <c:v>5834.8021515055398</c:v>
                </c:pt>
                <c:pt idx="7486">
                  <c:v>6148.8146630004703</c:v>
                </c:pt>
                <c:pt idx="7487">
                  <c:v>3702.6040894243401</c:v>
                </c:pt>
                <c:pt idx="7488">
                  <c:v>2026.3268352321199</c:v>
                </c:pt>
                <c:pt idx="7489">
                  <c:v>5572.15530048459</c:v>
                </c:pt>
                <c:pt idx="7490">
                  <c:v>1938.4370325252601</c:v>
                </c:pt>
                <c:pt idx="7491">
                  <c:v>2759.8361477704698</c:v>
                </c:pt>
                <c:pt idx="7492">
                  <c:v>8857.6848340483793</c:v>
                </c:pt>
                <c:pt idx="7493">
                  <c:v>6825.0481437337503</c:v>
                </c:pt>
                <c:pt idx="7494">
                  <c:v>11278.522143701901</c:v>
                </c:pt>
                <c:pt idx="7495">
                  <c:v>8098.24115847131</c:v>
                </c:pt>
                <c:pt idx="7496">
                  <c:v>5684.6686822687298</c:v>
                </c:pt>
                <c:pt idx="7497">
                  <c:v>3004.85578307472</c:v>
                </c:pt>
                <c:pt idx="7498">
                  <c:v>5170.6412736266502</c:v>
                </c:pt>
                <c:pt idx="7499">
                  <c:v>2103.7638418856</c:v>
                </c:pt>
                <c:pt idx="7500">
                  <c:v>2386.7284408213</c:v>
                </c:pt>
                <c:pt idx="7501">
                  <c:v>9549.0532717626702</c:v>
                </c:pt>
                <c:pt idx="7502">
                  <c:v>11854.792408666901</c:v>
                </c:pt>
                <c:pt idx="7503">
                  <c:v>8658.5649756765197</c:v>
                </c:pt>
                <c:pt idx="7504">
                  <c:v>2437.9406942645101</c:v>
                </c:pt>
                <c:pt idx="7505">
                  <c:v>5298.3356796273001</c:v>
                </c:pt>
                <c:pt idx="7506">
                  <c:v>6228.9426457467098</c:v>
                </c:pt>
                <c:pt idx="7507">
                  <c:v>8794.3638250147706</c:v>
                </c:pt>
                <c:pt idx="7508">
                  <c:v>8950.7555174648296</c:v>
                </c:pt>
                <c:pt idx="7509">
                  <c:v>9783.9279072651898</c:v>
                </c:pt>
                <c:pt idx="7510">
                  <c:v>7368.3727874549704</c:v>
                </c:pt>
                <c:pt idx="7511">
                  <c:v>1564.0501155541699</c:v>
                </c:pt>
                <c:pt idx="7512">
                  <c:v>5474.4881969943299</c:v>
                </c:pt>
                <c:pt idx="7513">
                  <c:v>3148.0830062839</c:v>
                </c:pt>
                <c:pt idx="7514">
                  <c:v>6013.8550102968402</c:v>
                </c:pt>
                <c:pt idx="7515">
                  <c:v>12433.055531932099</c:v>
                </c:pt>
                <c:pt idx="7516">
                  <c:v>7496.44871172694</c:v>
                </c:pt>
                <c:pt idx="7517">
                  <c:v>6600.3384160947198</c:v>
                </c:pt>
                <c:pt idx="7518">
                  <c:v>8898.2179465747795</c:v>
                </c:pt>
                <c:pt idx="7519">
                  <c:v>11820.628665336</c:v>
                </c:pt>
                <c:pt idx="7520">
                  <c:v>6044.3769763895098</c:v>
                </c:pt>
                <c:pt idx="7521">
                  <c:v>11058.733635278901</c:v>
                </c:pt>
                <c:pt idx="7522">
                  <c:v>3451.0381107431699</c:v>
                </c:pt>
                <c:pt idx="7523">
                  <c:v>11503.4619825134</c:v>
                </c:pt>
                <c:pt idx="7524">
                  <c:v>9252.3531662720998</c:v>
                </c:pt>
                <c:pt idx="7525">
                  <c:v>7997.5040338621002</c:v>
                </c:pt>
                <c:pt idx="7526">
                  <c:v>9702.7763116561091</c:v>
                </c:pt>
                <c:pt idx="7527">
                  <c:v>5713.4918441711097</c:v>
                </c:pt>
                <c:pt idx="7528">
                  <c:v>5658.3631868331504</c:v>
                </c:pt>
                <c:pt idx="7529">
                  <c:v>8251.6398798251594</c:v>
                </c:pt>
                <c:pt idx="7530">
                  <c:v>4851.8768857558398</c:v>
                </c:pt>
                <c:pt idx="7531">
                  <c:v>2502.6719581624302</c:v>
                </c:pt>
                <c:pt idx="7532">
                  <c:v>2915.5580077514801</c:v>
                </c:pt>
                <c:pt idx="7533">
                  <c:v>11785.656254195899</c:v>
                </c:pt>
                <c:pt idx="7534">
                  <c:v>5525.6833816243998</c:v>
                </c:pt>
                <c:pt idx="7535">
                  <c:v>9871.2984133550399</c:v>
                </c:pt>
                <c:pt idx="7536">
                  <c:v>2350.1753896683399</c:v>
                </c:pt>
                <c:pt idx="7537">
                  <c:v>2109.2293662317102</c:v>
                </c:pt>
                <c:pt idx="7538">
                  <c:v>4446.5002491806199</c:v>
                </c:pt>
                <c:pt idx="7539">
                  <c:v>7491.1984288128497</c:v>
                </c:pt>
                <c:pt idx="7540">
                  <c:v>5491.4885770912197</c:v>
                </c:pt>
                <c:pt idx="7541">
                  <c:v>2955.2063003898302</c:v>
                </c:pt>
                <c:pt idx="7542">
                  <c:v>5840.8691248634004</c:v>
                </c:pt>
                <c:pt idx="7543">
                  <c:v>1846.28096588472</c:v>
                </c:pt>
                <c:pt idx="7544">
                  <c:v>5123.7847805886204</c:v>
                </c:pt>
                <c:pt idx="7545">
                  <c:v>5047.5332891858898</c:v>
                </c:pt>
                <c:pt idx="7546">
                  <c:v>9990.5395978463093</c:v>
                </c:pt>
                <c:pt idx="7547">
                  <c:v>5891.6114402929898</c:v>
                </c:pt>
                <c:pt idx="7548">
                  <c:v>8214.4399792491404</c:v>
                </c:pt>
                <c:pt idx="7549">
                  <c:v>5169.4654605386404</c:v>
                </c:pt>
                <c:pt idx="7550">
                  <c:v>1932.5719941918501</c:v>
                </c:pt>
                <c:pt idx="7551">
                  <c:v>12952.847590597001</c:v>
                </c:pt>
                <c:pt idx="7552">
                  <c:v>6036.28806445379</c:v>
                </c:pt>
                <c:pt idx="7553">
                  <c:v>5726.16048245</c:v>
                </c:pt>
                <c:pt idx="7554">
                  <c:v>6313.9942241409299</c:v>
                </c:pt>
                <c:pt idx="7555">
                  <c:v>1919.6854122761199</c:v>
                </c:pt>
                <c:pt idx="7556">
                  <c:v>3473.8144509618401</c:v>
                </c:pt>
                <c:pt idx="7557">
                  <c:v>4754.8161497480696</c:v>
                </c:pt>
                <c:pt idx="7558">
                  <c:v>8264.9515317054102</c:v>
                </c:pt>
                <c:pt idx="7559">
                  <c:v>7859.5275879497103</c:v>
                </c:pt>
                <c:pt idx="7560">
                  <c:v>3319.6819386091202</c:v>
                </c:pt>
                <c:pt idx="7561">
                  <c:v>4323.5886277474801</c:v>
                </c:pt>
                <c:pt idx="7562">
                  <c:v>1751.25453322159</c:v>
                </c:pt>
                <c:pt idx="7563">
                  <c:v>5066.96277064889</c:v>
                </c:pt>
                <c:pt idx="7564">
                  <c:v>5219.9472297171496</c:v>
                </c:pt>
                <c:pt idx="7565">
                  <c:v>2331.51757598625</c:v>
                </c:pt>
                <c:pt idx="7566">
                  <c:v>2731.21351449338</c:v>
                </c:pt>
                <c:pt idx="7567">
                  <c:v>6567.8199051764896</c:v>
                </c:pt>
                <c:pt idx="7568">
                  <c:v>11702.978002489101</c:v>
                </c:pt>
                <c:pt idx="7569">
                  <c:v>4591.1109050772602</c:v>
                </c:pt>
                <c:pt idx="7570">
                  <c:v>2705.6738397279601</c:v>
                </c:pt>
                <c:pt idx="7571">
                  <c:v>5503.6446339593704</c:v>
                </c:pt>
                <c:pt idx="7572">
                  <c:v>9636.0533404934595</c:v>
                </c:pt>
                <c:pt idx="7573">
                  <c:v>5298.7929943429499</c:v>
                </c:pt>
                <c:pt idx="7574">
                  <c:v>7250.3929365881004</c:v>
                </c:pt>
                <c:pt idx="7575">
                  <c:v>2098.1399866961401</c:v>
                </c:pt>
                <c:pt idx="7576">
                  <c:v>1881.5342254229199</c:v>
                </c:pt>
                <c:pt idx="7577">
                  <c:v>4989.2618934868397</c:v>
                </c:pt>
                <c:pt idx="7578">
                  <c:v>9218.4819054910095</c:v>
                </c:pt>
                <c:pt idx="7579">
                  <c:v>4575.7214724367404</c:v>
                </c:pt>
                <c:pt idx="7580">
                  <c:v>11280.5228266878</c:v>
                </c:pt>
                <c:pt idx="7581">
                  <c:v>4553.9673692340102</c:v>
                </c:pt>
                <c:pt idx="7582">
                  <c:v>5838.1780542604902</c:v>
                </c:pt>
                <c:pt idx="7583">
                  <c:v>8612.5772876703504</c:v>
                </c:pt>
                <c:pt idx="7584">
                  <c:v>5018.4656415816498</c:v>
                </c:pt>
                <c:pt idx="7585">
                  <c:v>1765.5786571209401</c:v>
                </c:pt>
                <c:pt idx="7586">
                  <c:v>2482.2639103620099</c:v>
                </c:pt>
                <c:pt idx="7587">
                  <c:v>4358.1762482606</c:v>
                </c:pt>
                <c:pt idx="7588">
                  <c:v>8121.7109981571402</c:v>
                </c:pt>
                <c:pt idx="7589">
                  <c:v>9765.2408462769599</c:v>
                </c:pt>
                <c:pt idx="7590">
                  <c:v>10128.403643457201</c:v>
                </c:pt>
                <c:pt idx="7591">
                  <c:v>8485.9930783547607</c:v>
                </c:pt>
                <c:pt idx="7592">
                  <c:v>5432.58823882457</c:v>
                </c:pt>
                <c:pt idx="7593">
                  <c:v>5636.0625861757699</c:v>
                </c:pt>
                <c:pt idx="7594">
                  <c:v>5871.0892319125196</c:v>
                </c:pt>
                <c:pt idx="7595">
                  <c:v>3437.9176332532502</c:v>
                </c:pt>
                <c:pt idx="7596">
                  <c:v>5098.2981280008098</c:v>
                </c:pt>
                <c:pt idx="7597">
                  <c:v>7151.0222494972304</c:v>
                </c:pt>
                <c:pt idx="7598">
                  <c:v>1751.7421757561001</c:v>
                </c:pt>
                <c:pt idx="7599">
                  <c:v>5550.6509979959901</c:v>
                </c:pt>
                <c:pt idx="7600">
                  <c:v>7164.6423534887799</c:v>
                </c:pt>
                <c:pt idx="7601">
                  <c:v>6210.0691390899901</c:v>
                </c:pt>
                <c:pt idx="7602">
                  <c:v>3891.75925137999</c:v>
                </c:pt>
                <c:pt idx="7603">
                  <c:v>5629.4648517283504</c:v>
                </c:pt>
                <c:pt idx="7604">
                  <c:v>9211.8912267662799</c:v>
                </c:pt>
                <c:pt idx="7605">
                  <c:v>3499.7251150921602</c:v>
                </c:pt>
                <c:pt idx="7606">
                  <c:v>8128.6765738403401</c:v>
                </c:pt>
                <c:pt idx="7607">
                  <c:v>4967.9107789064001</c:v>
                </c:pt>
                <c:pt idx="7608">
                  <c:v>2380.4271136705702</c:v>
                </c:pt>
                <c:pt idx="7609">
                  <c:v>2136.4368047902399</c:v>
                </c:pt>
                <c:pt idx="7610">
                  <c:v>12599.416211785099</c:v>
                </c:pt>
                <c:pt idx="7611">
                  <c:v>11998.250218220301</c:v>
                </c:pt>
                <c:pt idx="7612">
                  <c:v>1704.27167962462</c:v>
                </c:pt>
                <c:pt idx="7613">
                  <c:v>6449.9902697664102</c:v>
                </c:pt>
                <c:pt idx="7614">
                  <c:v>10275.188598716</c:v>
                </c:pt>
                <c:pt idx="7615">
                  <c:v>5314.6522545191001</c:v>
                </c:pt>
                <c:pt idx="7616">
                  <c:v>11739.797777502999</c:v>
                </c:pt>
                <c:pt idx="7617">
                  <c:v>2879.6586890859899</c:v>
                </c:pt>
                <c:pt idx="7618">
                  <c:v>10076.9072421207</c:v>
                </c:pt>
                <c:pt idx="7619">
                  <c:v>1822.7875760442901</c:v>
                </c:pt>
                <c:pt idx="7620">
                  <c:v>5735.5867835337704</c:v>
                </c:pt>
                <c:pt idx="7621">
                  <c:v>5603.0638888999201</c:v>
                </c:pt>
                <c:pt idx="7622">
                  <c:v>10405.397851105699</c:v>
                </c:pt>
                <c:pt idx="7623">
                  <c:v>1423.3099231880799</c:v>
                </c:pt>
                <c:pt idx="7624">
                  <c:v>2318.4754220326399</c:v>
                </c:pt>
                <c:pt idx="7625">
                  <c:v>5408.9351204612403</c:v>
                </c:pt>
                <c:pt idx="7626">
                  <c:v>8146.8577841891702</c:v>
                </c:pt>
                <c:pt idx="7627">
                  <c:v>5353.3407368667604</c:v>
                </c:pt>
                <c:pt idx="7628">
                  <c:v>8638.7465260199697</c:v>
                </c:pt>
                <c:pt idx="7629">
                  <c:v>8811.5264687279305</c:v>
                </c:pt>
                <c:pt idx="7630">
                  <c:v>5540.2443115923797</c:v>
                </c:pt>
                <c:pt idx="7631">
                  <c:v>11537.4075657496</c:v>
                </c:pt>
                <c:pt idx="7632">
                  <c:v>5275.33142762433</c:v>
                </c:pt>
                <c:pt idx="7633">
                  <c:v>5466.4492151806198</c:v>
                </c:pt>
                <c:pt idx="7634">
                  <c:v>10351.2837909632</c:v>
                </c:pt>
                <c:pt idx="7635">
                  <c:v>8238.5259514299505</c:v>
                </c:pt>
                <c:pt idx="7636">
                  <c:v>5528.9575805691502</c:v>
                </c:pt>
                <c:pt idx="7637">
                  <c:v>2673.0051603378902</c:v>
                </c:pt>
                <c:pt idx="7638">
                  <c:v>6084.0038563306198</c:v>
                </c:pt>
                <c:pt idx="7639">
                  <c:v>11690.0371497785</c:v>
                </c:pt>
                <c:pt idx="7640">
                  <c:v>2068.4148443856502</c:v>
                </c:pt>
                <c:pt idx="7641">
                  <c:v>5819.4853462111096</c:v>
                </c:pt>
                <c:pt idx="7642">
                  <c:v>9306.0278806119204</c:v>
                </c:pt>
                <c:pt idx="7643">
                  <c:v>3153.7084102328299</c:v>
                </c:pt>
                <c:pt idx="7644">
                  <c:v>9233.6924497113396</c:v>
                </c:pt>
                <c:pt idx="7645">
                  <c:v>9011.5440979696396</c:v>
                </c:pt>
                <c:pt idx="7646">
                  <c:v>7964.6540734876999</c:v>
                </c:pt>
                <c:pt idx="7647">
                  <c:v>5595.9531086104898</c:v>
                </c:pt>
                <c:pt idx="7648">
                  <c:v>5588.2537445944899</c:v>
                </c:pt>
                <c:pt idx="7649">
                  <c:v>7441.3309162819296</c:v>
                </c:pt>
                <c:pt idx="7650">
                  <c:v>8608.7996307251706</c:v>
                </c:pt>
                <c:pt idx="7651">
                  <c:v>9433.9863693568896</c:v>
                </c:pt>
                <c:pt idx="7652">
                  <c:v>2302.81143072129</c:v>
                </c:pt>
                <c:pt idx="7653">
                  <c:v>9238.6223734601408</c:v>
                </c:pt>
                <c:pt idx="7654">
                  <c:v>2153.0469758525201</c:v>
                </c:pt>
                <c:pt idx="7655">
                  <c:v>8639.0260903350609</c:v>
                </c:pt>
                <c:pt idx="7656">
                  <c:v>1541.2494857413999</c:v>
                </c:pt>
                <c:pt idx="7657">
                  <c:v>10262.298287482599</c:v>
                </c:pt>
                <c:pt idx="7658">
                  <c:v>6565.1240961918202</c:v>
                </c:pt>
                <c:pt idx="7659">
                  <c:v>9503.6483644527198</c:v>
                </c:pt>
                <c:pt idx="7660">
                  <c:v>8857.6848340483793</c:v>
                </c:pt>
                <c:pt idx="7661">
                  <c:v>5724.7142302720104</c:v>
                </c:pt>
                <c:pt idx="7662">
                  <c:v>4209.3552264524496</c:v>
                </c:pt>
                <c:pt idx="7663">
                  <c:v>3673.11917841697</c:v>
                </c:pt>
                <c:pt idx="7664">
                  <c:v>5096.1388939847102</c:v>
                </c:pt>
                <c:pt idx="7665">
                  <c:v>2413.52265507018</c:v>
                </c:pt>
                <c:pt idx="7666">
                  <c:v>5244.5656730097298</c:v>
                </c:pt>
                <c:pt idx="7667">
                  <c:v>7209.4358198496202</c:v>
                </c:pt>
                <c:pt idx="7668">
                  <c:v>2106.5945445622301</c:v>
                </c:pt>
                <c:pt idx="7669">
                  <c:v>1664.92004124096</c:v>
                </c:pt>
                <c:pt idx="7670">
                  <c:v>5547.9177972594398</c:v>
                </c:pt>
                <c:pt idx="7671">
                  <c:v>6102.4717094690404</c:v>
                </c:pt>
                <c:pt idx="7672">
                  <c:v>5478.34452204851</c:v>
                </c:pt>
                <c:pt idx="7673">
                  <c:v>3008.3254193620901</c:v>
                </c:pt>
                <c:pt idx="7674">
                  <c:v>9641.2535434193996</c:v>
                </c:pt>
                <c:pt idx="7675">
                  <c:v>3673.4338379577198</c:v>
                </c:pt>
                <c:pt idx="7676">
                  <c:v>5585.1073836841297</c:v>
                </c:pt>
                <c:pt idx="7677">
                  <c:v>5592.5988841893604</c:v>
                </c:pt>
                <c:pt idx="7678">
                  <c:v>2682.3309549861601</c:v>
                </c:pt>
                <c:pt idx="7679">
                  <c:v>3348.8262935901998</c:v>
                </c:pt>
                <c:pt idx="7680">
                  <c:v>6537.3086677533902</c:v>
                </c:pt>
                <c:pt idx="7681">
                  <c:v>5679.4229848389696</c:v>
                </c:pt>
                <c:pt idx="7682">
                  <c:v>6155.3824546526703</c:v>
                </c:pt>
                <c:pt idx="7683">
                  <c:v>8192.0993060359997</c:v>
                </c:pt>
                <c:pt idx="7684">
                  <c:v>5681.6835232848798</c:v>
                </c:pt>
                <c:pt idx="7685">
                  <c:v>7724.5885701120496</c:v>
                </c:pt>
                <c:pt idx="7686">
                  <c:v>8447.7355634032792</c:v>
                </c:pt>
                <c:pt idx="7687">
                  <c:v>8188.1393700386998</c:v>
                </c:pt>
                <c:pt idx="7688">
                  <c:v>8873.9236328915795</c:v>
                </c:pt>
                <c:pt idx="7689">
                  <c:v>5413.8265586525704</c:v>
                </c:pt>
                <c:pt idx="7690">
                  <c:v>5652.6847405283697</c:v>
                </c:pt>
                <c:pt idx="7691">
                  <c:v>1949.4026293479001</c:v>
                </c:pt>
                <c:pt idx="7692">
                  <c:v>8852.0079030116594</c:v>
                </c:pt>
                <c:pt idx="7693">
                  <c:v>5603.8174285632003</c:v>
                </c:pt>
                <c:pt idx="7694">
                  <c:v>8792.7038716563493</c:v>
                </c:pt>
                <c:pt idx="7695">
                  <c:v>7038.3099342147298</c:v>
                </c:pt>
                <c:pt idx="7696">
                  <c:v>1664.66719699281</c:v>
                </c:pt>
                <c:pt idx="7697">
                  <c:v>9211.71056232507</c:v>
                </c:pt>
                <c:pt idx="7698">
                  <c:v>8766.6471410958202</c:v>
                </c:pt>
                <c:pt idx="7699">
                  <c:v>7722.8815564474799</c:v>
                </c:pt>
                <c:pt idx="7700">
                  <c:v>12213.368596291</c:v>
                </c:pt>
                <c:pt idx="7701">
                  <c:v>4414.9114870467902</c:v>
                </c:pt>
                <c:pt idx="7702">
                  <c:v>8385.2202131938502</c:v>
                </c:pt>
                <c:pt idx="7703">
                  <c:v>7422.4169266540002</c:v>
                </c:pt>
                <c:pt idx="7704">
                  <c:v>5694.1354375497604</c:v>
                </c:pt>
                <c:pt idx="7705">
                  <c:v>5460.4088891871997</c:v>
                </c:pt>
                <c:pt idx="7706">
                  <c:v>6044.3931712292797</c:v>
                </c:pt>
                <c:pt idx="7707">
                  <c:v>8599.2160974463495</c:v>
                </c:pt>
                <c:pt idx="7708">
                  <c:v>9744.4616195395502</c:v>
                </c:pt>
                <c:pt idx="7709">
                  <c:v>7779.9273586498803</c:v>
                </c:pt>
                <c:pt idx="7710">
                  <c:v>6893.5522196192696</c:v>
                </c:pt>
                <c:pt idx="7711">
                  <c:v>6506.7482430626796</c:v>
                </c:pt>
                <c:pt idx="7712">
                  <c:v>10523.398952945599</c:v>
                </c:pt>
                <c:pt idx="7713">
                  <c:v>9563.0491516420498</c:v>
                </c:pt>
                <c:pt idx="7714">
                  <c:v>5065.2378008483902</c:v>
                </c:pt>
                <c:pt idx="7715">
                  <c:v>3838.7353607363498</c:v>
                </c:pt>
                <c:pt idx="7716">
                  <c:v>5832.8902485375302</c:v>
                </c:pt>
                <c:pt idx="7717">
                  <c:v>7596.2601435343304</c:v>
                </c:pt>
                <c:pt idx="7718">
                  <c:v>12236.860327141199</c:v>
                </c:pt>
                <c:pt idx="7719">
                  <c:v>5603.0638888999201</c:v>
                </c:pt>
                <c:pt idx="7720">
                  <c:v>5150.7636225612196</c:v>
                </c:pt>
                <c:pt idx="7721">
                  <c:v>2276.8855631106198</c:v>
                </c:pt>
                <c:pt idx="7722">
                  <c:v>2752.87312120155</c:v>
                </c:pt>
                <c:pt idx="7723">
                  <c:v>5916.5756612756904</c:v>
                </c:pt>
                <c:pt idx="7724">
                  <c:v>6111.09404537509</c:v>
                </c:pt>
                <c:pt idx="7725">
                  <c:v>2008.0022491078801</c:v>
                </c:pt>
                <c:pt idx="7726">
                  <c:v>5604.64913953219</c:v>
                </c:pt>
                <c:pt idx="7727">
                  <c:v>6270.9282814285898</c:v>
                </c:pt>
                <c:pt idx="7728">
                  <c:v>7647.6020909050003</c:v>
                </c:pt>
                <c:pt idx="7729">
                  <c:v>3236.9487826889399</c:v>
                </c:pt>
                <c:pt idx="7730">
                  <c:v>5418.9871796384496</c:v>
                </c:pt>
                <c:pt idx="7731">
                  <c:v>4966.3327941337402</c:v>
                </c:pt>
                <c:pt idx="7732">
                  <c:v>9965.5297712244792</c:v>
                </c:pt>
                <c:pt idx="7733">
                  <c:v>9633.7946030746407</c:v>
                </c:pt>
                <c:pt idx="7734">
                  <c:v>11200.5941185262</c:v>
                </c:pt>
                <c:pt idx="7735">
                  <c:v>9562.4786110302703</c:v>
                </c:pt>
                <c:pt idx="7736">
                  <c:v>1442.84982510431</c:v>
                </c:pt>
                <c:pt idx="7737">
                  <c:v>5490.8866775675297</c:v>
                </c:pt>
                <c:pt idx="7738">
                  <c:v>12222.011405995199</c:v>
                </c:pt>
                <c:pt idx="7739">
                  <c:v>7841.9848283376496</c:v>
                </c:pt>
                <c:pt idx="7740">
                  <c:v>5359.15733829489</c:v>
                </c:pt>
                <c:pt idx="7741">
                  <c:v>5653.5253138192902</c:v>
                </c:pt>
                <c:pt idx="7742">
                  <c:v>8421.0890082308306</c:v>
                </c:pt>
                <c:pt idx="7743">
                  <c:v>3008.1207984614898</c:v>
                </c:pt>
                <c:pt idx="7744">
                  <c:v>5098.2981280008098</c:v>
                </c:pt>
                <c:pt idx="7745">
                  <c:v>5373.3112374237899</c:v>
                </c:pt>
                <c:pt idx="7746">
                  <c:v>8643.8022518647595</c:v>
                </c:pt>
                <c:pt idx="7747">
                  <c:v>6011.0126695007202</c:v>
                </c:pt>
                <c:pt idx="7748">
                  <c:v>8639.5618597709799</c:v>
                </c:pt>
                <c:pt idx="7749">
                  <c:v>5650.3490506035596</c:v>
                </c:pt>
                <c:pt idx="7750">
                  <c:v>3835.5882690029798</c:v>
                </c:pt>
                <c:pt idx="7751">
                  <c:v>8535.7325152677495</c:v>
                </c:pt>
                <c:pt idx="7752">
                  <c:v>6398.2047265900701</c:v>
                </c:pt>
                <c:pt idx="7753">
                  <c:v>3493.90366739809</c:v>
                </c:pt>
                <c:pt idx="7754">
                  <c:v>1967.7201805649399</c:v>
                </c:pt>
                <c:pt idx="7755">
                  <c:v>8385.68223832699</c:v>
                </c:pt>
                <c:pt idx="7756">
                  <c:v>2248.82729559675</c:v>
                </c:pt>
                <c:pt idx="7757">
                  <c:v>8847.0891478429403</c:v>
                </c:pt>
                <c:pt idx="7758">
                  <c:v>6803.3113159239401</c:v>
                </c:pt>
                <c:pt idx="7759">
                  <c:v>9245.4772433658309</c:v>
                </c:pt>
                <c:pt idx="7760">
                  <c:v>9708.3579431115504</c:v>
                </c:pt>
                <c:pt idx="7761">
                  <c:v>5298.3356796273001</c:v>
                </c:pt>
                <c:pt idx="7762">
                  <c:v>7309.4528959327199</c:v>
                </c:pt>
                <c:pt idx="7763">
                  <c:v>8538.2605268355801</c:v>
                </c:pt>
                <c:pt idx="7764">
                  <c:v>5616.2526723725196</c:v>
                </c:pt>
                <c:pt idx="7765">
                  <c:v>5579.8779967660103</c:v>
                </c:pt>
                <c:pt idx="7766">
                  <c:v>11362.258435862001</c:v>
                </c:pt>
                <c:pt idx="7767">
                  <c:v>7208.3143533806497</c:v>
                </c:pt>
                <c:pt idx="7768">
                  <c:v>12941.0072389528</c:v>
                </c:pt>
                <c:pt idx="7769">
                  <c:v>4773.5000836969903</c:v>
                </c:pt>
                <c:pt idx="7770">
                  <c:v>5765.2117909088802</c:v>
                </c:pt>
                <c:pt idx="7771">
                  <c:v>8945.5943439267503</c:v>
                </c:pt>
                <c:pt idx="7772">
                  <c:v>9058.7422748688696</c:v>
                </c:pt>
                <c:pt idx="7773">
                  <c:v>3202.62380443948</c:v>
                </c:pt>
                <c:pt idx="7774">
                  <c:v>8230.1650791750199</c:v>
                </c:pt>
                <c:pt idx="7775">
                  <c:v>2051.8221200832099</c:v>
                </c:pt>
                <c:pt idx="7776">
                  <c:v>7989.8486476287599</c:v>
                </c:pt>
                <c:pt idx="7777">
                  <c:v>6133.3830791727996</c:v>
                </c:pt>
                <c:pt idx="7778">
                  <c:v>5550.2715372637704</c:v>
                </c:pt>
                <c:pt idx="7779">
                  <c:v>8408.4813847906407</c:v>
                </c:pt>
                <c:pt idx="7780">
                  <c:v>2669.3340316499198</c:v>
                </c:pt>
                <c:pt idx="7781">
                  <c:v>2340.2679492840598</c:v>
                </c:pt>
                <c:pt idx="7782">
                  <c:v>2278.94099401626</c:v>
                </c:pt>
                <c:pt idx="7783">
                  <c:v>1657.8961456551301</c:v>
                </c:pt>
                <c:pt idx="7784">
                  <c:v>10200.6982558707</c:v>
                </c:pt>
                <c:pt idx="7785">
                  <c:v>4805.0523911199798</c:v>
                </c:pt>
                <c:pt idx="7786">
                  <c:v>8796.14459585841</c:v>
                </c:pt>
                <c:pt idx="7787">
                  <c:v>3979.57250650266</c:v>
                </c:pt>
                <c:pt idx="7788">
                  <c:v>7526.7643395161704</c:v>
                </c:pt>
                <c:pt idx="7789">
                  <c:v>9303.5281298448499</c:v>
                </c:pt>
                <c:pt idx="7790">
                  <c:v>4897.2046825319103</c:v>
                </c:pt>
                <c:pt idx="7791">
                  <c:v>11758.260470912899</c:v>
                </c:pt>
                <c:pt idx="7792">
                  <c:v>3900.0733894682598</c:v>
                </c:pt>
                <c:pt idx="7793">
                  <c:v>7724.3118022942999</c:v>
                </c:pt>
                <c:pt idx="7794">
                  <c:v>6546.0835351345304</c:v>
                </c:pt>
                <c:pt idx="7795">
                  <c:v>2468.1436462465999</c:v>
                </c:pt>
                <c:pt idx="7796">
                  <c:v>6848.6436228202901</c:v>
                </c:pt>
                <c:pt idx="7797">
                  <c:v>5512.3408384231698</c:v>
                </c:pt>
                <c:pt idx="7798">
                  <c:v>6696.6927283851401</c:v>
                </c:pt>
                <c:pt idx="7799">
                  <c:v>6026.5072328303104</c:v>
                </c:pt>
                <c:pt idx="7800">
                  <c:v>11732.6772154138</c:v>
                </c:pt>
                <c:pt idx="7801">
                  <c:v>12651.812690839201</c:v>
                </c:pt>
                <c:pt idx="7802">
                  <c:v>1812.2537411403</c:v>
                </c:pt>
                <c:pt idx="7803">
                  <c:v>9458.3188052767291</c:v>
                </c:pt>
                <c:pt idx="7804">
                  <c:v>11230.647773430999</c:v>
                </c:pt>
                <c:pt idx="7805">
                  <c:v>10640.384198952201</c:v>
                </c:pt>
                <c:pt idx="7806">
                  <c:v>5754.7901433248098</c:v>
                </c:pt>
                <c:pt idx="7807">
                  <c:v>2236.8226342703001</c:v>
                </c:pt>
                <c:pt idx="7808">
                  <c:v>3246.3868099853598</c:v>
                </c:pt>
                <c:pt idx="7809">
                  <c:v>5192.69775973791</c:v>
                </c:pt>
                <c:pt idx="7810">
                  <c:v>9514.9290280507703</c:v>
                </c:pt>
                <c:pt idx="7811">
                  <c:v>1877.8052561945001</c:v>
                </c:pt>
                <c:pt idx="7812">
                  <c:v>2956.5231311278599</c:v>
                </c:pt>
                <c:pt idx="7813">
                  <c:v>10987.3479697765</c:v>
                </c:pt>
                <c:pt idx="7814">
                  <c:v>8272.3419112592201</c:v>
                </c:pt>
                <c:pt idx="7815">
                  <c:v>12599.416211785099</c:v>
                </c:pt>
                <c:pt idx="7816">
                  <c:v>2136.6900032768899</c:v>
                </c:pt>
                <c:pt idx="7817">
                  <c:v>9365.3242396224705</c:v>
                </c:pt>
                <c:pt idx="7818">
                  <c:v>10960.821349826399</c:v>
                </c:pt>
                <c:pt idx="7819">
                  <c:v>5568.1142513546101</c:v>
                </c:pt>
                <c:pt idx="7820">
                  <c:v>9006.8103379379409</c:v>
                </c:pt>
                <c:pt idx="7821">
                  <c:v>5288.8912871587399</c:v>
                </c:pt>
                <c:pt idx="7822">
                  <c:v>6025.1702408885403</c:v>
                </c:pt>
                <c:pt idx="7823">
                  <c:v>4787.0617044207102</c:v>
                </c:pt>
                <c:pt idx="7824">
                  <c:v>5450.4320692879401</c:v>
                </c:pt>
                <c:pt idx="7825">
                  <c:v>8145.6697961818199</c:v>
                </c:pt>
                <c:pt idx="7826">
                  <c:v>5595.6928559278203</c:v>
                </c:pt>
                <c:pt idx="7827">
                  <c:v>1820.20569377672</c:v>
                </c:pt>
                <c:pt idx="7828">
                  <c:v>12606.918215195201</c:v>
                </c:pt>
                <c:pt idx="7829">
                  <c:v>2224.7196941389002</c:v>
                </c:pt>
                <c:pt idx="7830">
                  <c:v>6073.9453185114598</c:v>
                </c:pt>
                <c:pt idx="7831">
                  <c:v>3259.6148135245498</c:v>
                </c:pt>
                <c:pt idx="7832">
                  <c:v>2190.6000853155101</c:v>
                </c:pt>
                <c:pt idx="7833">
                  <c:v>8862.3059376501405</c:v>
                </c:pt>
                <c:pt idx="7834">
                  <c:v>11606.772686115801</c:v>
                </c:pt>
                <c:pt idx="7835">
                  <c:v>4285.6798287251904</c:v>
                </c:pt>
                <c:pt idx="7836">
                  <c:v>6165.2300179271997</c:v>
                </c:pt>
                <c:pt idx="7837">
                  <c:v>9552.7128941552292</c:v>
                </c:pt>
                <c:pt idx="7838">
                  <c:v>7928.5880829374601</c:v>
                </c:pt>
                <c:pt idx="7839">
                  <c:v>8864.1910879049392</c:v>
                </c:pt>
                <c:pt idx="7840">
                  <c:v>2052.6667018891299</c:v>
                </c:pt>
                <c:pt idx="7841">
                  <c:v>5361.7874801915896</c:v>
                </c:pt>
                <c:pt idx="7842">
                  <c:v>2543.2549163892299</c:v>
                </c:pt>
                <c:pt idx="7843">
                  <c:v>8304.7118625618896</c:v>
                </c:pt>
                <c:pt idx="7844">
                  <c:v>7932.71361714263</c:v>
                </c:pt>
                <c:pt idx="7845">
                  <c:v>4959.4318544105499</c:v>
                </c:pt>
                <c:pt idx="7846">
                  <c:v>5838.8841769507299</c:v>
                </c:pt>
                <c:pt idx="7847">
                  <c:v>3302.90386312698</c:v>
                </c:pt>
                <c:pt idx="7848">
                  <c:v>6376.2265930310296</c:v>
                </c:pt>
                <c:pt idx="7849">
                  <c:v>4834.5634442394303</c:v>
                </c:pt>
                <c:pt idx="7850">
                  <c:v>3558.9603312509398</c:v>
                </c:pt>
                <c:pt idx="7851">
                  <c:v>7087.00044139694</c:v>
                </c:pt>
                <c:pt idx="7852">
                  <c:v>2006.6875080939999</c:v>
                </c:pt>
                <c:pt idx="7853">
                  <c:v>5415.4502963447403</c:v>
                </c:pt>
                <c:pt idx="7854">
                  <c:v>9472.4853916303891</c:v>
                </c:pt>
                <c:pt idx="7855">
                  <c:v>8672.4752088284895</c:v>
                </c:pt>
                <c:pt idx="7856">
                  <c:v>5169.89884525868</c:v>
                </c:pt>
                <c:pt idx="7857">
                  <c:v>5777.1284843422</c:v>
                </c:pt>
                <c:pt idx="7858">
                  <c:v>10702.4061355258</c:v>
                </c:pt>
                <c:pt idx="7859">
                  <c:v>5507.0209784371</c:v>
                </c:pt>
                <c:pt idx="7860">
                  <c:v>7191.8651439611904</c:v>
                </c:pt>
                <c:pt idx="7861">
                  <c:v>2180.8520967101999</c:v>
                </c:pt>
                <c:pt idx="7862">
                  <c:v>8217.0740547806108</c:v>
                </c:pt>
                <c:pt idx="7863">
                  <c:v>5246.5574871443596</c:v>
                </c:pt>
                <c:pt idx="7864">
                  <c:v>5572.6753192997103</c:v>
                </c:pt>
                <c:pt idx="7865">
                  <c:v>13103.707870349001</c:v>
                </c:pt>
                <c:pt idx="7866">
                  <c:v>12508.6321062849</c:v>
                </c:pt>
                <c:pt idx="7867">
                  <c:v>1958.4875093389801</c:v>
                </c:pt>
                <c:pt idx="7868">
                  <c:v>8568.0270739595508</c:v>
                </c:pt>
                <c:pt idx="7869">
                  <c:v>13185.222808701301</c:v>
                </c:pt>
                <c:pt idx="7870">
                  <c:v>5036.5173505685098</c:v>
                </c:pt>
                <c:pt idx="7871">
                  <c:v>5218.1809777515</c:v>
                </c:pt>
                <c:pt idx="7872">
                  <c:v>3493.8702589869099</c:v>
                </c:pt>
                <c:pt idx="7873">
                  <c:v>5067.0070148595696</c:v>
                </c:pt>
                <c:pt idx="7874">
                  <c:v>5895.1763933247703</c:v>
                </c:pt>
                <c:pt idx="7875">
                  <c:v>7672.9779315796904</c:v>
                </c:pt>
                <c:pt idx="7876">
                  <c:v>1409.99024019219</c:v>
                </c:pt>
                <c:pt idx="7877">
                  <c:v>7208.3445098708098</c:v>
                </c:pt>
                <c:pt idx="7878">
                  <c:v>2437.6895642002</c:v>
                </c:pt>
                <c:pt idx="7879">
                  <c:v>5465.2328286472202</c:v>
                </c:pt>
                <c:pt idx="7880">
                  <c:v>4489.2219435972102</c:v>
                </c:pt>
                <c:pt idx="7881">
                  <c:v>6361.8701694554802</c:v>
                </c:pt>
                <c:pt idx="7882">
                  <c:v>12599.416211785099</c:v>
                </c:pt>
                <c:pt idx="7883">
                  <c:v>8603.2142431495395</c:v>
                </c:pt>
                <c:pt idx="7884">
                  <c:v>9070.8687370360003</c:v>
                </c:pt>
                <c:pt idx="7885">
                  <c:v>6518.0538693205699</c:v>
                </c:pt>
                <c:pt idx="7886">
                  <c:v>12930.861360298701</c:v>
                </c:pt>
                <c:pt idx="7887">
                  <c:v>1674.87205580306</c:v>
                </c:pt>
                <c:pt idx="7888">
                  <c:v>3431.4601080070202</c:v>
                </c:pt>
                <c:pt idx="7889">
                  <c:v>12161.746741784</c:v>
                </c:pt>
                <c:pt idx="7890">
                  <c:v>7892.4844770121099</c:v>
                </c:pt>
                <c:pt idx="7891">
                  <c:v>5430.2518946600503</c:v>
                </c:pt>
                <c:pt idx="7892">
                  <c:v>9363.8445031937208</c:v>
                </c:pt>
                <c:pt idx="7893">
                  <c:v>3115.1318949276802</c:v>
                </c:pt>
                <c:pt idx="7894">
                  <c:v>5741.2953712828403</c:v>
                </c:pt>
                <c:pt idx="7895">
                  <c:v>9062.8663145874798</c:v>
                </c:pt>
                <c:pt idx="7896">
                  <c:v>1437.5368465512599</c:v>
                </c:pt>
                <c:pt idx="7897">
                  <c:v>1409.25154237635</c:v>
                </c:pt>
                <c:pt idx="7898">
                  <c:v>9171.8975019233694</c:v>
                </c:pt>
                <c:pt idx="7899">
                  <c:v>5104.6822021067701</c:v>
                </c:pt>
                <c:pt idx="7900">
                  <c:v>3457.7029353728399</c:v>
                </c:pt>
                <c:pt idx="7901">
                  <c:v>3145.4406919572398</c:v>
                </c:pt>
                <c:pt idx="7902">
                  <c:v>4753.85873029917</c:v>
                </c:pt>
                <c:pt idx="7903">
                  <c:v>3360.71297607621</c:v>
                </c:pt>
                <c:pt idx="7904">
                  <c:v>5665.8777742422199</c:v>
                </c:pt>
                <c:pt idx="7905">
                  <c:v>2979.93121059022</c:v>
                </c:pt>
                <c:pt idx="7906">
                  <c:v>2316.2399475396701</c:v>
                </c:pt>
                <c:pt idx="7907">
                  <c:v>4118.2455292816203</c:v>
                </c:pt>
                <c:pt idx="7908">
                  <c:v>5747.6743883898998</c:v>
                </c:pt>
                <c:pt idx="7909">
                  <c:v>7495.8416673998199</c:v>
                </c:pt>
                <c:pt idx="7910">
                  <c:v>8324.1872877476399</c:v>
                </c:pt>
                <c:pt idx="7911">
                  <c:v>4485.30241888196</c:v>
                </c:pt>
                <c:pt idx="7912">
                  <c:v>7935.85604003772</c:v>
                </c:pt>
                <c:pt idx="7913">
                  <c:v>6765.4186105319204</c:v>
                </c:pt>
                <c:pt idx="7914">
                  <c:v>2316.85245275331</c:v>
                </c:pt>
                <c:pt idx="7915">
                  <c:v>5710.3520772984803</c:v>
                </c:pt>
                <c:pt idx="7916">
                  <c:v>1953.34755605852</c:v>
                </c:pt>
                <c:pt idx="7917">
                  <c:v>4697.0401788113204</c:v>
                </c:pt>
                <c:pt idx="7918">
                  <c:v>13283.641872063599</c:v>
                </c:pt>
                <c:pt idx="7919">
                  <c:v>6555.6361196580801</c:v>
                </c:pt>
                <c:pt idx="7920">
                  <c:v>6638.6746323881298</c:v>
                </c:pt>
                <c:pt idx="7921">
                  <c:v>9174.9592520142505</c:v>
                </c:pt>
                <c:pt idx="7922">
                  <c:v>4320.4649033791202</c:v>
                </c:pt>
                <c:pt idx="7923">
                  <c:v>8443.0768003787798</c:v>
                </c:pt>
                <c:pt idx="7924">
                  <c:v>9451.3289068871909</c:v>
                </c:pt>
                <c:pt idx="7925">
                  <c:v>11987.4516326921</c:v>
                </c:pt>
                <c:pt idx="7926">
                  <c:v>4742.4533356940801</c:v>
                </c:pt>
                <c:pt idx="7927">
                  <c:v>6584.4363401760102</c:v>
                </c:pt>
                <c:pt idx="7928">
                  <c:v>4245.0518251175199</c:v>
                </c:pt>
                <c:pt idx="7929">
                  <c:v>8668.8318738032503</c:v>
                </c:pt>
                <c:pt idx="7930">
                  <c:v>5420.4566799718496</c:v>
                </c:pt>
                <c:pt idx="7931">
                  <c:v>12599.416211785099</c:v>
                </c:pt>
                <c:pt idx="7932">
                  <c:v>9730.9146959720692</c:v>
                </c:pt>
                <c:pt idx="7933">
                  <c:v>8494.6353097301708</c:v>
                </c:pt>
                <c:pt idx="7934">
                  <c:v>8599.3821199401991</c:v>
                </c:pt>
                <c:pt idx="7935">
                  <c:v>9552.7128941552292</c:v>
                </c:pt>
                <c:pt idx="7936">
                  <c:v>8485.1283461391304</c:v>
                </c:pt>
                <c:pt idx="7937">
                  <c:v>1704.8191607056101</c:v>
                </c:pt>
                <c:pt idx="7938">
                  <c:v>6014.4136100220603</c:v>
                </c:pt>
                <c:pt idx="7939">
                  <c:v>9498.5423898336194</c:v>
                </c:pt>
                <c:pt idx="7940">
                  <c:v>1813.2809346899001</c:v>
                </c:pt>
                <c:pt idx="7941">
                  <c:v>5134.6223960491398</c:v>
                </c:pt>
                <c:pt idx="7942">
                  <c:v>4157.5950823872799</c:v>
                </c:pt>
                <c:pt idx="7943">
                  <c:v>5768.8793029206099</c:v>
                </c:pt>
                <c:pt idx="7944">
                  <c:v>9199.5531198643494</c:v>
                </c:pt>
                <c:pt idx="7945">
                  <c:v>5904.0673149241102</c:v>
                </c:pt>
                <c:pt idx="7946">
                  <c:v>4491.4301476235496</c:v>
                </c:pt>
                <c:pt idx="7947">
                  <c:v>11788.7062192843</c:v>
                </c:pt>
                <c:pt idx="7948">
                  <c:v>8510.4079111251594</c:v>
                </c:pt>
                <c:pt idx="7949">
                  <c:v>5478.7293138214</c:v>
                </c:pt>
                <c:pt idx="7950">
                  <c:v>10833.3932672888</c:v>
                </c:pt>
                <c:pt idx="7951">
                  <c:v>10727.639278013899</c:v>
                </c:pt>
                <c:pt idx="7952">
                  <c:v>8165.1855018644701</c:v>
                </c:pt>
                <c:pt idx="7953">
                  <c:v>4790.8903580899896</c:v>
                </c:pt>
                <c:pt idx="7954">
                  <c:v>10237.7133373671</c:v>
                </c:pt>
                <c:pt idx="7955">
                  <c:v>4898.0931507783998</c:v>
                </c:pt>
                <c:pt idx="7956">
                  <c:v>3277.69006860541</c:v>
                </c:pt>
                <c:pt idx="7957">
                  <c:v>1564.0501155541699</c:v>
                </c:pt>
                <c:pt idx="7958">
                  <c:v>6906.8936897018602</c:v>
                </c:pt>
                <c:pt idx="7959">
                  <c:v>4463.8813631184403</c:v>
                </c:pt>
                <c:pt idx="7960">
                  <c:v>2305.1777210289401</c:v>
                </c:pt>
                <c:pt idx="7961">
                  <c:v>2958.8778666305798</c:v>
                </c:pt>
                <c:pt idx="7962">
                  <c:v>5352.5007746129704</c:v>
                </c:pt>
                <c:pt idx="7963">
                  <c:v>12913.8325908156</c:v>
                </c:pt>
                <c:pt idx="7964">
                  <c:v>2250.8748748468001</c:v>
                </c:pt>
                <c:pt idx="7965">
                  <c:v>4795.2611954034201</c:v>
                </c:pt>
                <c:pt idx="7966">
                  <c:v>5654.1061739120196</c:v>
                </c:pt>
                <c:pt idx="7967">
                  <c:v>5153.9890896444404</c:v>
                </c:pt>
                <c:pt idx="7968">
                  <c:v>3213.2788769403501</c:v>
                </c:pt>
                <c:pt idx="7969">
                  <c:v>5792.5223887862003</c:v>
                </c:pt>
                <c:pt idx="7970">
                  <c:v>6924.9048918472199</c:v>
                </c:pt>
                <c:pt idx="7971">
                  <c:v>10081.9607421665</c:v>
                </c:pt>
                <c:pt idx="7972">
                  <c:v>5573.6154725341303</c:v>
                </c:pt>
                <c:pt idx="7973">
                  <c:v>8695.9058522760697</c:v>
                </c:pt>
                <c:pt idx="7974">
                  <c:v>4982.7255408056699</c:v>
                </c:pt>
                <c:pt idx="7975">
                  <c:v>9396.94234212011</c:v>
                </c:pt>
                <c:pt idx="7976">
                  <c:v>5898.4656208675297</c:v>
                </c:pt>
                <c:pt idx="7977">
                  <c:v>5699.7902040849804</c:v>
                </c:pt>
                <c:pt idx="7978">
                  <c:v>11276.0842977188</c:v>
                </c:pt>
                <c:pt idx="7979">
                  <c:v>12523.0355472682</c:v>
                </c:pt>
                <c:pt idx="7980">
                  <c:v>2229.78548250837</c:v>
                </c:pt>
                <c:pt idx="7981">
                  <c:v>8027.4863402293404</c:v>
                </c:pt>
                <c:pt idx="7982">
                  <c:v>2413.3098080455802</c:v>
                </c:pt>
                <c:pt idx="7983">
                  <c:v>6767.4003294322802</c:v>
                </c:pt>
                <c:pt idx="7984">
                  <c:v>8955.6399653958397</c:v>
                </c:pt>
                <c:pt idx="7985">
                  <c:v>5188.8958656531704</c:v>
                </c:pt>
                <c:pt idx="7986">
                  <c:v>4574.0042361093301</c:v>
                </c:pt>
                <c:pt idx="7987">
                  <c:v>2537.96078718734</c:v>
                </c:pt>
                <c:pt idx="7988">
                  <c:v>3982.7921278567401</c:v>
                </c:pt>
                <c:pt idx="7989">
                  <c:v>5738.5634409569202</c:v>
                </c:pt>
                <c:pt idx="7990">
                  <c:v>8469.7642746543097</c:v>
                </c:pt>
                <c:pt idx="7991">
                  <c:v>2116.0086771370602</c:v>
                </c:pt>
                <c:pt idx="7992">
                  <c:v>8541.2128763312303</c:v>
                </c:pt>
                <c:pt idx="7993">
                  <c:v>5243.3389335367501</c:v>
                </c:pt>
                <c:pt idx="7994">
                  <c:v>6302.9125553394897</c:v>
                </c:pt>
                <c:pt idx="7995">
                  <c:v>7822.6272867143498</c:v>
                </c:pt>
                <c:pt idx="7996">
                  <c:v>5738.8260087062799</c:v>
                </c:pt>
                <c:pt idx="7997">
                  <c:v>5322.4194111363004</c:v>
                </c:pt>
                <c:pt idx="7998">
                  <c:v>6268.3226686334701</c:v>
                </c:pt>
                <c:pt idx="7999">
                  <c:v>2165.0541958303002</c:v>
                </c:pt>
                <c:pt idx="8000">
                  <c:v>3712.6875286253098</c:v>
                </c:pt>
                <c:pt idx="8001">
                  <c:v>6261.1127841806701</c:v>
                </c:pt>
                <c:pt idx="8002">
                  <c:v>6359.3266815916004</c:v>
                </c:pt>
                <c:pt idx="8003">
                  <c:v>10225.3820106287</c:v>
                </c:pt>
                <c:pt idx="8004">
                  <c:v>8198.6191871445408</c:v>
                </c:pt>
                <c:pt idx="8005">
                  <c:v>7805.4641396164197</c:v>
                </c:pt>
                <c:pt idx="8006">
                  <c:v>8737.1575273808503</c:v>
                </c:pt>
                <c:pt idx="8007">
                  <c:v>2377.82117337713</c:v>
                </c:pt>
                <c:pt idx="8008">
                  <c:v>5031.6112395950004</c:v>
                </c:pt>
                <c:pt idx="8009">
                  <c:v>7973.8755662456097</c:v>
                </c:pt>
                <c:pt idx="8010">
                  <c:v>9589.2389202299091</c:v>
                </c:pt>
                <c:pt idx="8011">
                  <c:v>4357.8663720142404</c:v>
                </c:pt>
                <c:pt idx="8012">
                  <c:v>3318.4837939276599</c:v>
                </c:pt>
                <c:pt idx="8013">
                  <c:v>2113.3774846638698</c:v>
                </c:pt>
                <c:pt idx="8014">
                  <c:v>7181.0848852470699</c:v>
                </c:pt>
                <c:pt idx="8015">
                  <c:v>8627.9249872774308</c:v>
                </c:pt>
                <c:pt idx="8016">
                  <c:v>3161.4180393648999</c:v>
                </c:pt>
                <c:pt idx="8017">
                  <c:v>2363.30936533261</c:v>
                </c:pt>
                <c:pt idx="8018">
                  <c:v>7935.8748064778902</c:v>
                </c:pt>
                <c:pt idx="8019">
                  <c:v>9562.6220715606996</c:v>
                </c:pt>
                <c:pt idx="8020">
                  <c:v>2321.4962616524699</c:v>
                </c:pt>
                <c:pt idx="8021">
                  <c:v>8255.2549872311993</c:v>
                </c:pt>
                <c:pt idx="8022">
                  <c:v>6616.8413436381597</c:v>
                </c:pt>
                <c:pt idx="8023">
                  <c:v>1870.32315244644</c:v>
                </c:pt>
                <c:pt idx="8024">
                  <c:v>9569.8387760862497</c:v>
                </c:pt>
                <c:pt idx="8025">
                  <c:v>5763.0453667236598</c:v>
                </c:pt>
                <c:pt idx="8026">
                  <c:v>3586.7278314957898</c:v>
                </c:pt>
                <c:pt idx="8027">
                  <c:v>7911.4970732472302</c:v>
                </c:pt>
                <c:pt idx="8028">
                  <c:v>4989.4072283405903</c:v>
                </c:pt>
                <c:pt idx="8029">
                  <c:v>3348.6976350773002</c:v>
                </c:pt>
                <c:pt idx="8030">
                  <c:v>9875.3864731874291</c:v>
                </c:pt>
                <c:pt idx="8031">
                  <c:v>9541.0824258847406</c:v>
                </c:pt>
                <c:pt idx="8032">
                  <c:v>3528.7619054277502</c:v>
                </c:pt>
                <c:pt idx="8033">
                  <c:v>5779.03741399922</c:v>
                </c:pt>
                <c:pt idx="8034">
                  <c:v>2728.4468761235498</c:v>
                </c:pt>
                <c:pt idx="8035">
                  <c:v>8542.0615363229608</c:v>
                </c:pt>
                <c:pt idx="8036">
                  <c:v>7297.9882682492998</c:v>
                </c:pt>
                <c:pt idx="8037">
                  <c:v>10368.6366384007</c:v>
                </c:pt>
                <c:pt idx="8038">
                  <c:v>7216.8068687667201</c:v>
                </c:pt>
                <c:pt idx="8039">
                  <c:v>12043.691187165299</c:v>
                </c:pt>
                <c:pt idx="8040">
                  <c:v>3684.2371484053801</c:v>
                </c:pt>
                <c:pt idx="8041">
                  <c:v>4269.1480163770702</c:v>
                </c:pt>
                <c:pt idx="8042">
                  <c:v>8857.6848340483793</c:v>
                </c:pt>
                <c:pt idx="8043">
                  <c:v>6259.2276947030896</c:v>
                </c:pt>
                <c:pt idx="8044">
                  <c:v>5909.32222682267</c:v>
                </c:pt>
                <c:pt idx="8045">
                  <c:v>8448.5497141600499</c:v>
                </c:pt>
                <c:pt idx="8046">
                  <c:v>8256.7212770503102</c:v>
                </c:pt>
                <c:pt idx="8047">
                  <c:v>10572.2165628899</c:v>
                </c:pt>
                <c:pt idx="8048">
                  <c:v>1693.6416007405901</c:v>
                </c:pt>
                <c:pt idx="8049">
                  <c:v>5432.5261934288301</c:v>
                </c:pt>
                <c:pt idx="8050">
                  <c:v>12428.6822981228</c:v>
                </c:pt>
                <c:pt idx="8051">
                  <c:v>9265.9361061191903</c:v>
                </c:pt>
                <c:pt idx="8052">
                  <c:v>9249.4095518459399</c:v>
                </c:pt>
                <c:pt idx="8053">
                  <c:v>11762.770577478101</c:v>
                </c:pt>
                <c:pt idx="8054">
                  <c:v>12164.2393878738</c:v>
                </c:pt>
                <c:pt idx="8055">
                  <c:v>4861.2227288685399</c:v>
                </c:pt>
                <c:pt idx="8056">
                  <c:v>9985.6054726167695</c:v>
                </c:pt>
                <c:pt idx="8057">
                  <c:v>8945.5943439267503</c:v>
                </c:pt>
                <c:pt idx="8058">
                  <c:v>3698.3959843428702</c:v>
                </c:pt>
                <c:pt idx="8059">
                  <c:v>5325.2813195653098</c:v>
                </c:pt>
                <c:pt idx="8060">
                  <c:v>4549.9352672629502</c:v>
                </c:pt>
                <c:pt idx="8061">
                  <c:v>8578.7077648258401</c:v>
                </c:pt>
                <c:pt idx="8062">
                  <c:v>5599.9568394354501</c:v>
                </c:pt>
                <c:pt idx="8063">
                  <c:v>6619.0443145054096</c:v>
                </c:pt>
                <c:pt idx="8064">
                  <c:v>5496.5580213376397</c:v>
                </c:pt>
                <c:pt idx="8065">
                  <c:v>5802.9085837940302</c:v>
                </c:pt>
                <c:pt idx="8066">
                  <c:v>9415.2525000559199</c:v>
                </c:pt>
                <c:pt idx="8067">
                  <c:v>2360.4418235564699</c:v>
                </c:pt>
                <c:pt idx="8068">
                  <c:v>4884.1639989751602</c:v>
                </c:pt>
                <c:pt idx="8069">
                  <c:v>4757.1210107847901</c:v>
                </c:pt>
                <c:pt idx="8070">
                  <c:v>4587.9130244162798</c:v>
                </c:pt>
                <c:pt idx="8071">
                  <c:v>5371.0829847450896</c:v>
                </c:pt>
                <c:pt idx="8072">
                  <c:v>5282.3790323479498</c:v>
                </c:pt>
                <c:pt idx="8073">
                  <c:v>2228.7881986216998</c:v>
                </c:pt>
                <c:pt idx="8074">
                  <c:v>5374.6982313641902</c:v>
                </c:pt>
                <c:pt idx="8075">
                  <c:v>7130.2159086802003</c:v>
                </c:pt>
                <c:pt idx="8076">
                  <c:v>8171.5635792835501</c:v>
                </c:pt>
                <c:pt idx="8077">
                  <c:v>1872.73534627919</c:v>
                </c:pt>
                <c:pt idx="8078">
                  <c:v>2466.0730287004699</c:v>
                </c:pt>
                <c:pt idx="8079">
                  <c:v>8099.0822949638296</c:v>
                </c:pt>
                <c:pt idx="8080">
                  <c:v>1976.8903646430699</c:v>
                </c:pt>
                <c:pt idx="8081">
                  <c:v>5871.8683942704401</c:v>
                </c:pt>
                <c:pt idx="8082">
                  <c:v>6229.14405192924</c:v>
                </c:pt>
                <c:pt idx="8083">
                  <c:v>5994.2324320560201</c:v>
                </c:pt>
                <c:pt idx="8084">
                  <c:v>3977.90097905727</c:v>
                </c:pt>
                <c:pt idx="8085">
                  <c:v>3987.3427089122902</c:v>
                </c:pt>
                <c:pt idx="8086">
                  <c:v>2133.0111728980601</c:v>
                </c:pt>
                <c:pt idx="8087">
                  <c:v>2466.8883538681998</c:v>
                </c:pt>
                <c:pt idx="8088">
                  <c:v>11993.1887467818</c:v>
                </c:pt>
                <c:pt idx="8089">
                  <c:v>8508.5765099812397</c:v>
                </c:pt>
                <c:pt idx="8090">
                  <c:v>5851.0887908397999</c:v>
                </c:pt>
                <c:pt idx="8091">
                  <c:v>2114.2021387895402</c:v>
                </c:pt>
                <c:pt idx="8092">
                  <c:v>4885.2127529394602</c:v>
                </c:pt>
                <c:pt idx="8093">
                  <c:v>4893.3487715484598</c:v>
                </c:pt>
                <c:pt idx="8094">
                  <c:v>2267.9209400710802</c:v>
                </c:pt>
                <c:pt idx="8095">
                  <c:v>5446.9921294978203</c:v>
                </c:pt>
                <c:pt idx="8096">
                  <c:v>5917.5006979997897</c:v>
                </c:pt>
                <c:pt idx="8097">
                  <c:v>6817.29417917297</c:v>
                </c:pt>
                <c:pt idx="8098">
                  <c:v>8236.5622151296993</c:v>
                </c:pt>
                <c:pt idx="8099">
                  <c:v>5961.4637171299601</c:v>
                </c:pt>
                <c:pt idx="8100">
                  <c:v>3639.3403089757298</c:v>
                </c:pt>
                <c:pt idx="8101">
                  <c:v>2104.3978073081298</c:v>
                </c:pt>
                <c:pt idx="8102">
                  <c:v>12373.5645628271</c:v>
                </c:pt>
                <c:pt idx="8103">
                  <c:v>8127.8259557473102</c:v>
                </c:pt>
                <c:pt idx="8104">
                  <c:v>7059.4212711710998</c:v>
                </c:pt>
                <c:pt idx="8105">
                  <c:v>8792.7038716563493</c:v>
                </c:pt>
                <c:pt idx="8106">
                  <c:v>3306.72253275906</c:v>
                </c:pt>
                <c:pt idx="8107">
                  <c:v>4846.5353018352998</c:v>
                </c:pt>
                <c:pt idx="8108">
                  <c:v>5453.0821802743903</c:v>
                </c:pt>
                <c:pt idx="8109">
                  <c:v>5106.5813293320098</c:v>
                </c:pt>
                <c:pt idx="8110">
                  <c:v>6097.3536851100098</c:v>
                </c:pt>
                <c:pt idx="8111">
                  <c:v>5181.8520731320205</c:v>
                </c:pt>
                <c:pt idx="8112">
                  <c:v>7373.95862952677</c:v>
                </c:pt>
                <c:pt idx="8113">
                  <c:v>5291.8249027141001</c:v>
                </c:pt>
                <c:pt idx="8114">
                  <c:v>9129.1473612479895</c:v>
                </c:pt>
                <c:pt idx="8115">
                  <c:v>1306.6344104889899</c:v>
                </c:pt>
                <c:pt idx="8116">
                  <c:v>2525.6323961971798</c:v>
                </c:pt>
                <c:pt idx="8117">
                  <c:v>5195.7717744780603</c:v>
                </c:pt>
                <c:pt idx="8118">
                  <c:v>5657.7482140108996</c:v>
                </c:pt>
                <c:pt idx="8119">
                  <c:v>7361.5331358929898</c:v>
                </c:pt>
                <c:pt idx="8120">
                  <c:v>2457.57935223813</c:v>
                </c:pt>
                <c:pt idx="8121">
                  <c:v>6361.8701694554802</c:v>
                </c:pt>
                <c:pt idx="8122">
                  <c:v>7375.69794780762</c:v>
                </c:pt>
                <c:pt idx="8123">
                  <c:v>1347.4830696956401</c:v>
                </c:pt>
                <c:pt idx="8124">
                  <c:v>1414.1889575667799</c:v>
                </c:pt>
                <c:pt idx="8125">
                  <c:v>6453.5084110038997</c:v>
                </c:pt>
                <c:pt idx="8126">
                  <c:v>5991.5898103662603</c:v>
                </c:pt>
                <c:pt idx="8127">
                  <c:v>2121.38060450904</c:v>
                </c:pt>
                <c:pt idx="8128">
                  <c:v>3979.57250650266</c:v>
                </c:pt>
                <c:pt idx="8129">
                  <c:v>6456.8188390920704</c:v>
                </c:pt>
                <c:pt idx="8130">
                  <c:v>2596.9045344409401</c:v>
                </c:pt>
                <c:pt idx="8131">
                  <c:v>4840.5218918667597</c:v>
                </c:pt>
                <c:pt idx="8132">
                  <c:v>5185.9969651830197</c:v>
                </c:pt>
                <c:pt idx="8133">
                  <c:v>7436.7881517933902</c:v>
                </c:pt>
                <c:pt idx="8134">
                  <c:v>5361.7874801915896</c:v>
                </c:pt>
                <c:pt idx="8135">
                  <c:v>1867.0075573372401</c:v>
                </c:pt>
                <c:pt idx="8136">
                  <c:v>6287.8868053308097</c:v>
                </c:pt>
                <c:pt idx="8137">
                  <c:v>2129.4624445924801</c:v>
                </c:pt>
                <c:pt idx="8138">
                  <c:v>10950.220769536199</c:v>
                </c:pt>
                <c:pt idx="8139">
                  <c:v>2128.7449705966301</c:v>
                </c:pt>
                <c:pt idx="8140">
                  <c:v>5398.6640155057303</c:v>
                </c:pt>
                <c:pt idx="8141">
                  <c:v>6761.9881179097301</c:v>
                </c:pt>
                <c:pt idx="8142">
                  <c:v>2075.99406769912</c:v>
                </c:pt>
                <c:pt idx="8143">
                  <c:v>2015.80512933211</c:v>
                </c:pt>
                <c:pt idx="8144">
                  <c:v>2472.7484447879901</c:v>
                </c:pt>
                <c:pt idx="8145">
                  <c:v>8426.2675208535493</c:v>
                </c:pt>
                <c:pt idx="8146">
                  <c:v>2553.7135398446098</c:v>
                </c:pt>
                <c:pt idx="8147">
                  <c:v>2257.6144208497099</c:v>
                </c:pt>
                <c:pt idx="8148">
                  <c:v>8537.4392079584995</c:v>
                </c:pt>
                <c:pt idx="8149">
                  <c:v>6047.2576038707202</c:v>
                </c:pt>
                <c:pt idx="8150">
                  <c:v>5944.3901135179303</c:v>
                </c:pt>
                <c:pt idx="8151">
                  <c:v>4422.7011298603402</c:v>
                </c:pt>
                <c:pt idx="8152">
                  <c:v>9463.1329053795107</c:v>
                </c:pt>
                <c:pt idx="8153">
                  <c:v>8595.8646544452604</c:v>
                </c:pt>
                <c:pt idx="8154">
                  <c:v>5114.9252505002496</c:v>
                </c:pt>
                <c:pt idx="8155">
                  <c:v>7512.4330117998998</c:v>
                </c:pt>
                <c:pt idx="8156">
                  <c:v>11690.0371497785</c:v>
                </c:pt>
                <c:pt idx="8157">
                  <c:v>2914.69296969678</c:v>
                </c:pt>
                <c:pt idx="8158">
                  <c:v>11899.4653851974</c:v>
                </c:pt>
                <c:pt idx="8159">
                  <c:v>2481.6419714479898</c:v>
                </c:pt>
                <c:pt idx="8160">
                  <c:v>10185.707325650101</c:v>
                </c:pt>
                <c:pt idx="8161">
                  <c:v>1557.8211644933101</c:v>
                </c:pt>
                <c:pt idx="8162">
                  <c:v>8861.2613821574105</c:v>
                </c:pt>
                <c:pt idx="8163">
                  <c:v>5830.9265612736299</c:v>
                </c:pt>
                <c:pt idx="8164">
                  <c:v>2321.91742595301</c:v>
                </c:pt>
                <c:pt idx="8165">
                  <c:v>4908.3333865972199</c:v>
                </c:pt>
                <c:pt idx="8166">
                  <c:v>2638.3791805272299</c:v>
                </c:pt>
                <c:pt idx="8167">
                  <c:v>9995.5033321700594</c:v>
                </c:pt>
                <c:pt idx="8168">
                  <c:v>6748.1861713716098</c:v>
                </c:pt>
                <c:pt idx="8169">
                  <c:v>5866.6332034795596</c:v>
                </c:pt>
                <c:pt idx="8170">
                  <c:v>6342.5480200287402</c:v>
                </c:pt>
                <c:pt idx="8171">
                  <c:v>5843.3820404053504</c:v>
                </c:pt>
                <c:pt idx="8172">
                  <c:v>1438.32458804975</c:v>
                </c:pt>
                <c:pt idx="8173">
                  <c:v>9081.8085528809406</c:v>
                </c:pt>
                <c:pt idx="8174">
                  <c:v>4953.8348665603398</c:v>
                </c:pt>
                <c:pt idx="8175">
                  <c:v>3606.6946558087002</c:v>
                </c:pt>
                <c:pt idx="8176">
                  <c:v>6531.8012979959803</c:v>
                </c:pt>
                <c:pt idx="8177">
                  <c:v>4736.7198254094601</c:v>
                </c:pt>
                <c:pt idx="8178">
                  <c:v>3978.7794367992301</c:v>
                </c:pt>
                <c:pt idx="8179">
                  <c:v>5373.3828005964797</c:v>
                </c:pt>
                <c:pt idx="8180">
                  <c:v>4075.9876656116098</c:v>
                </c:pt>
                <c:pt idx="8181">
                  <c:v>5163.1963353702404</c:v>
                </c:pt>
                <c:pt idx="8182">
                  <c:v>8634.4652811520591</c:v>
                </c:pt>
                <c:pt idx="8183">
                  <c:v>6008.9634898678896</c:v>
                </c:pt>
                <c:pt idx="8184">
                  <c:v>5077.4276154204199</c:v>
                </c:pt>
                <c:pt idx="8185">
                  <c:v>6092.07194916343</c:v>
                </c:pt>
                <c:pt idx="8186">
                  <c:v>5128.9968399442996</c:v>
                </c:pt>
                <c:pt idx="8187">
                  <c:v>2136.4368047902399</c:v>
                </c:pt>
                <c:pt idx="8188">
                  <c:v>8752.0058830264406</c:v>
                </c:pt>
                <c:pt idx="8189">
                  <c:v>4666.4583448318299</c:v>
                </c:pt>
                <c:pt idx="8190">
                  <c:v>2123.3807343035701</c:v>
                </c:pt>
                <c:pt idx="8191">
                  <c:v>3750.6226127028499</c:v>
                </c:pt>
                <c:pt idx="8192">
                  <c:v>8562.3944529359505</c:v>
                </c:pt>
                <c:pt idx="8193">
                  <c:v>2083.2630398002302</c:v>
                </c:pt>
                <c:pt idx="8194">
                  <c:v>11462.7309448632</c:v>
                </c:pt>
                <c:pt idx="8195">
                  <c:v>2059.7457404791799</c:v>
                </c:pt>
                <c:pt idx="8196">
                  <c:v>5922.3520773136197</c:v>
                </c:pt>
                <c:pt idx="8197">
                  <c:v>7348.6668595383098</c:v>
                </c:pt>
                <c:pt idx="8198">
                  <c:v>7010.3671638388896</c:v>
                </c:pt>
                <c:pt idx="8199">
                  <c:v>4306.7424526923996</c:v>
                </c:pt>
                <c:pt idx="8200">
                  <c:v>4085.3925288271398</c:v>
                </c:pt>
                <c:pt idx="8201">
                  <c:v>2412.1162576475099</c:v>
                </c:pt>
                <c:pt idx="8202">
                  <c:v>6613.2760527926803</c:v>
                </c:pt>
                <c:pt idx="8203">
                  <c:v>3341.4660654070899</c:v>
                </c:pt>
                <c:pt idx="8204">
                  <c:v>7221.7278716598603</c:v>
                </c:pt>
                <c:pt idx="8205">
                  <c:v>11446.878871405799</c:v>
                </c:pt>
                <c:pt idx="8206">
                  <c:v>5594.8455971273497</c:v>
                </c:pt>
                <c:pt idx="8207">
                  <c:v>9748.8732517579501</c:v>
                </c:pt>
                <c:pt idx="8208">
                  <c:v>8889.8886181763501</c:v>
                </c:pt>
                <c:pt idx="8209">
                  <c:v>5832.8902485375302</c:v>
                </c:pt>
                <c:pt idx="8210">
                  <c:v>1199.6384602422299</c:v>
                </c:pt>
                <c:pt idx="8211">
                  <c:v>5171.7132192975996</c:v>
                </c:pt>
                <c:pt idx="8212">
                  <c:v>5898.4656208675297</c:v>
                </c:pt>
                <c:pt idx="8213">
                  <c:v>4940.3120042814699</c:v>
                </c:pt>
                <c:pt idx="8214">
                  <c:v>5488.6325490744402</c:v>
                </c:pt>
                <c:pt idx="8215">
                  <c:v>4412.1793962677602</c:v>
                </c:pt>
                <c:pt idx="8216">
                  <c:v>2959.1620609680099</c:v>
                </c:pt>
                <c:pt idx="8217">
                  <c:v>9435.53346568089</c:v>
                </c:pt>
                <c:pt idx="8218">
                  <c:v>7211.9706007758496</c:v>
                </c:pt>
                <c:pt idx="8219">
                  <c:v>2295.2237451922201</c:v>
                </c:pt>
              </c:numCache>
            </c:numRef>
          </c:val>
          <c:extLst>
            <c:ext xmlns:c16="http://schemas.microsoft.com/office/drawing/2014/chart" uri="{C3380CC4-5D6E-409C-BE32-E72D297353CC}">
              <c16:uniqueId val="{00000002-2B87-4423-BCC0-E60705616939}"/>
            </c:ext>
          </c:extLst>
        </c:ser>
        <c:dLbls>
          <c:showLegendKey val="0"/>
          <c:showVal val="0"/>
          <c:showCatName val="0"/>
          <c:showSerName val="0"/>
          <c:showPercent val="0"/>
          <c:showBubbleSize val="0"/>
        </c:dLbls>
        <c:gapWidth val="219"/>
        <c:overlap val="-27"/>
        <c:axId val="531354064"/>
        <c:axId val="531348816"/>
      </c:barChart>
      <c:catAx>
        <c:axId val="5313540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348816"/>
        <c:crosses val="autoZero"/>
        <c:auto val="1"/>
        <c:lblAlgn val="ctr"/>
        <c:lblOffset val="100"/>
        <c:noMultiLvlLbl val="0"/>
      </c:catAx>
      <c:valAx>
        <c:axId val="53134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354064"/>
        <c:crosses val="autoZero"/>
        <c:crossBetween val="between"/>
      </c:valAx>
      <c:spPr>
        <a:noFill/>
        <a:ln>
          <a:noFill/>
        </a:ln>
        <a:effectLst/>
      </c:spPr>
    </c:plotArea>
    <c:legend>
      <c:legendPos val="b"/>
      <c:layout>
        <c:manualLayout>
          <c:xMode val="edge"/>
          <c:yMode val="edge"/>
          <c:x val="0.26720034995625552"/>
          <c:y val="0.76686023622047239"/>
          <c:w val="0.44893241469816275"/>
          <c:h val="0.219250874890638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B10071-2021-4D71-A5B4-78EFA213D0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1F20077-0401-4531-9C34-8B5C63B6BB14}">
      <dgm:prSet/>
      <dgm:spPr/>
      <dgm:t>
        <a:bodyPr/>
        <a:lstStyle/>
        <a:p>
          <a:pPr>
            <a:lnSpc>
              <a:spcPct val="100000"/>
            </a:lnSpc>
          </a:pPr>
          <a:r>
            <a:rPr lang="en-US"/>
            <a:t>After running the Linear Regression Model, we find that all the variables aren’t affecting the Customer Lifetime Value. </a:t>
          </a:r>
        </a:p>
      </dgm:t>
    </dgm:pt>
    <dgm:pt modelId="{1392214F-476E-429F-86A3-B6D8B7D147E9}" type="parTrans" cxnId="{25212BE7-CBBF-4F92-B227-CF93BA6E599C}">
      <dgm:prSet/>
      <dgm:spPr/>
      <dgm:t>
        <a:bodyPr/>
        <a:lstStyle/>
        <a:p>
          <a:endParaRPr lang="en-US"/>
        </a:p>
      </dgm:t>
    </dgm:pt>
    <dgm:pt modelId="{B5165883-0E74-4471-9651-598DB028D6D9}" type="sibTrans" cxnId="{25212BE7-CBBF-4F92-B227-CF93BA6E599C}">
      <dgm:prSet/>
      <dgm:spPr/>
      <dgm:t>
        <a:bodyPr/>
        <a:lstStyle/>
        <a:p>
          <a:endParaRPr lang="en-US"/>
        </a:p>
      </dgm:t>
    </dgm:pt>
    <dgm:pt modelId="{112A8972-F119-4A33-9EA9-4742B17565EC}">
      <dgm:prSet/>
      <dgm:spPr/>
      <dgm:t>
        <a:bodyPr/>
        <a:lstStyle/>
        <a:p>
          <a:pPr>
            <a:lnSpc>
              <a:spcPct val="100000"/>
            </a:lnSpc>
          </a:pPr>
          <a:r>
            <a:rPr lang="en-US"/>
            <a:t>Significant variables are the ones that have an impact on the Customer Lifetime Value.</a:t>
          </a:r>
        </a:p>
      </dgm:t>
    </dgm:pt>
    <dgm:pt modelId="{098965CF-C190-4E08-80CF-DA83CFC1CD48}" type="parTrans" cxnId="{FEDFB8F4-8648-45A0-8BF2-601477B911EC}">
      <dgm:prSet/>
      <dgm:spPr/>
      <dgm:t>
        <a:bodyPr/>
        <a:lstStyle/>
        <a:p>
          <a:endParaRPr lang="en-US"/>
        </a:p>
      </dgm:t>
    </dgm:pt>
    <dgm:pt modelId="{D4658792-74EE-44AE-980C-D8B45997B565}" type="sibTrans" cxnId="{FEDFB8F4-8648-45A0-8BF2-601477B911EC}">
      <dgm:prSet/>
      <dgm:spPr/>
      <dgm:t>
        <a:bodyPr/>
        <a:lstStyle/>
        <a:p>
          <a:endParaRPr lang="en-US"/>
        </a:p>
      </dgm:t>
    </dgm:pt>
    <dgm:pt modelId="{A54CA788-53D7-4FA2-B5D0-A0C06B155024}">
      <dgm:prSet/>
      <dgm:spPr/>
      <dgm:t>
        <a:bodyPr/>
        <a:lstStyle/>
        <a:p>
          <a:pPr>
            <a:lnSpc>
              <a:spcPct val="100000"/>
            </a:lnSpc>
          </a:pPr>
          <a:r>
            <a:rPr lang="en-US"/>
            <a:t>The significant variables are found by checking the p-values obtained in the model. The ones with a p-value&lt;0.05 are considered to be significant.</a:t>
          </a:r>
        </a:p>
      </dgm:t>
    </dgm:pt>
    <dgm:pt modelId="{E07860C7-5951-4BED-844C-51C321A18951}" type="parTrans" cxnId="{4BE7C2E6-B9AA-4F43-AF7E-5C5AA04E8529}">
      <dgm:prSet/>
      <dgm:spPr/>
      <dgm:t>
        <a:bodyPr/>
        <a:lstStyle/>
        <a:p>
          <a:endParaRPr lang="en-US"/>
        </a:p>
      </dgm:t>
    </dgm:pt>
    <dgm:pt modelId="{5B82EAF8-171C-41D2-A868-5D3D801118F1}" type="sibTrans" cxnId="{4BE7C2E6-B9AA-4F43-AF7E-5C5AA04E8529}">
      <dgm:prSet/>
      <dgm:spPr/>
      <dgm:t>
        <a:bodyPr/>
        <a:lstStyle/>
        <a:p>
          <a:endParaRPr lang="en-US"/>
        </a:p>
      </dgm:t>
    </dgm:pt>
    <dgm:pt modelId="{0CE4BD61-E1AA-4789-B515-82693CCD3E91}">
      <dgm:prSet/>
      <dgm:spPr/>
      <dgm:t>
        <a:bodyPr/>
        <a:lstStyle/>
        <a:p>
          <a:pPr>
            <a:lnSpc>
              <a:spcPct val="100000"/>
            </a:lnSpc>
          </a:pPr>
          <a:r>
            <a:rPr lang="en-US"/>
            <a:t>The variables are: Coverage, Education, Employment Status=(“ Employed”, “Retired”, “Unemployed”), Gender, Marital Status, Monthly Premium Auto, Number of Open Complaints=(“2”, “3”, “4”, “5”), Number of Policies, Total Claim Amount and Vehicle Class=( “Luxury Car”, “Sports Car”, “SUV”)</a:t>
          </a:r>
        </a:p>
      </dgm:t>
    </dgm:pt>
    <dgm:pt modelId="{58C7B5A2-DDE6-423C-936B-E75263E4ED11}" type="parTrans" cxnId="{7ACCF368-B8C4-492A-A54D-9EC5FD729FFB}">
      <dgm:prSet/>
      <dgm:spPr/>
      <dgm:t>
        <a:bodyPr/>
        <a:lstStyle/>
        <a:p>
          <a:endParaRPr lang="en-US"/>
        </a:p>
      </dgm:t>
    </dgm:pt>
    <dgm:pt modelId="{BCB06A53-7E98-40A0-8B2C-7A870E0B5702}" type="sibTrans" cxnId="{7ACCF368-B8C4-492A-A54D-9EC5FD729FFB}">
      <dgm:prSet/>
      <dgm:spPr/>
      <dgm:t>
        <a:bodyPr/>
        <a:lstStyle/>
        <a:p>
          <a:endParaRPr lang="en-US"/>
        </a:p>
      </dgm:t>
    </dgm:pt>
    <dgm:pt modelId="{20A0918B-7D6F-4492-9970-FCD88CEE04A9}" type="pres">
      <dgm:prSet presAssocID="{FCB10071-2021-4D71-A5B4-78EFA213D06F}" presName="vert0" presStyleCnt="0">
        <dgm:presLayoutVars>
          <dgm:dir/>
          <dgm:animOne val="branch"/>
          <dgm:animLvl val="lvl"/>
        </dgm:presLayoutVars>
      </dgm:prSet>
      <dgm:spPr/>
    </dgm:pt>
    <dgm:pt modelId="{B28E68AD-52BF-416E-8090-A45E34813B36}" type="pres">
      <dgm:prSet presAssocID="{61F20077-0401-4531-9C34-8B5C63B6BB14}" presName="thickLine" presStyleLbl="alignNode1" presStyleIdx="0" presStyleCnt="4"/>
      <dgm:spPr/>
    </dgm:pt>
    <dgm:pt modelId="{31ABD589-578E-40B7-8BFA-21704E638A20}" type="pres">
      <dgm:prSet presAssocID="{61F20077-0401-4531-9C34-8B5C63B6BB14}" presName="horz1" presStyleCnt="0"/>
      <dgm:spPr/>
    </dgm:pt>
    <dgm:pt modelId="{F9641CCD-6C7D-4AEF-968A-28F8BD05883C}" type="pres">
      <dgm:prSet presAssocID="{61F20077-0401-4531-9C34-8B5C63B6BB14}" presName="tx1" presStyleLbl="revTx" presStyleIdx="0" presStyleCnt="4"/>
      <dgm:spPr/>
    </dgm:pt>
    <dgm:pt modelId="{27212E70-7530-4B1A-B3FE-B56E7026D0B8}" type="pres">
      <dgm:prSet presAssocID="{61F20077-0401-4531-9C34-8B5C63B6BB14}" presName="vert1" presStyleCnt="0"/>
      <dgm:spPr/>
    </dgm:pt>
    <dgm:pt modelId="{8B5BAB06-18B3-40E7-A5E4-9849572F95B3}" type="pres">
      <dgm:prSet presAssocID="{112A8972-F119-4A33-9EA9-4742B17565EC}" presName="thickLine" presStyleLbl="alignNode1" presStyleIdx="1" presStyleCnt="4"/>
      <dgm:spPr/>
    </dgm:pt>
    <dgm:pt modelId="{598759EA-7E80-45AA-BEA1-18ECD9DA58F8}" type="pres">
      <dgm:prSet presAssocID="{112A8972-F119-4A33-9EA9-4742B17565EC}" presName="horz1" presStyleCnt="0"/>
      <dgm:spPr/>
    </dgm:pt>
    <dgm:pt modelId="{4C90A559-5B69-42F1-95C9-CA621FAC25FA}" type="pres">
      <dgm:prSet presAssocID="{112A8972-F119-4A33-9EA9-4742B17565EC}" presName="tx1" presStyleLbl="revTx" presStyleIdx="1" presStyleCnt="4"/>
      <dgm:spPr/>
    </dgm:pt>
    <dgm:pt modelId="{1B9337FA-FDAF-4607-85A0-B315ECDB9AFA}" type="pres">
      <dgm:prSet presAssocID="{112A8972-F119-4A33-9EA9-4742B17565EC}" presName="vert1" presStyleCnt="0"/>
      <dgm:spPr/>
    </dgm:pt>
    <dgm:pt modelId="{7BBAEA51-3AD8-4956-A3D5-4DED438117CD}" type="pres">
      <dgm:prSet presAssocID="{A54CA788-53D7-4FA2-B5D0-A0C06B155024}" presName="thickLine" presStyleLbl="alignNode1" presStyleIdx="2" presStyleCnt="4"/>
      <dgm:spPr/>
    </dgm:pt>
    <dgm:pt modelId="{DC5B6FA6-6ECC-4FC4-A566-D3DE044862FD}" type="pres">
      <dgm:prSet presAssocID="{A54CA788-53D7-4FA2-B5D0-A0C06B155024}" presName="horz1" presStyleCnt="0"/>
      <dgm:spPr/>
    </dgm:pt>
    <dgm:pt modelId="{4A065750-0524-4A3F-9049-E6F23319739F}" type="pres">
      <dgm:prSet presAssocID="{A54CA788-53D7-4FA2-B5D0-A0C06B155024}" presName="tx1" presStyleLbl="revTx" presStyleIdx="2" presStyleCnt="4"/>
      <dgm:spPr/>
    </dgm:pt>
    <dgm:pt modelId="{181D9267-44E5-4813-9CDF-886B6CC010E0}" type="pres">
      <dgm:prSet presAssocID="{A54CA788-53D7-4FA2-B5D0-A0C06B155024}" presName="vert1" presStyleCnt="0"/>
      <dgm:spPr/>
    </dgm:pt>
    <dgm:pt modelId="{C86248EC-68DD-42A8-8900-FD8904E68BB9}" type="pres">
      <dgm:prSet presAssocID="{0CE4BD61-E1AA-4789-B515-82693CCD3E91}" presName="thickLine" presStyleLbl="alignNode1" presStyleIdx="3" presStyleCnt="4"/>
      <dgm:spPr/>
    </dgm:pt>
    <dgm:pt modelId="{2F5364AE-E57F-4793-B869-E9109747B1DC}" type="pres">
      <dgm:prSet presAssocID="{0CE4BD61-E1AA-4789-B515-82693CCD3E91}" presName="horz1" presStyleCnt="0"/>
      <dgm:spPr/>
    </dgm:pt>
    <dgm:pt modelId="{09B08166-E0CA-4C8B-A2CA-149874F15EBD}" type="pres">
      <dgm:prSet presAssocID="{0CE4BD61-E1AA-4789-B515-82693CCD3E91}" presName="tx1" presStyleLbl="revTx" presStyleIdx="3" presStyleCnt="4"/>
      <dgm:spPr/>
    </dgm:pt>
    <dgm:pt modelId="{4473B3B3-5D76-4D4F-AD8A-B8FCCD92AA27}" type="pres">
      <dgm:prSet presAssocID="{0CE4BD61-E1AA-4789-B515-82693CCD3E91}" presName="vert1" presStyleCnt="0"/>
      <dgm:spPr/>
    </dgm:pt>
  </dgm:ptLst>
  <dgm:cxnLst>
    <dgm:cxn modelId="{03530311-310D-4589-BA7F-FBA3A832808F}" type="presOf" srcId="{FCB10071-2021-4D71-A5B4-78EFA213D06F}" destId="{20A0918B-7D6F-4492-9970-FCD88CEE04A9}" srcOrd="0" destOrd="0" presId="urn:microsoft.com/office/officeart/2008/layout/LinedList"/>
    <dgm:cxn modelId="{7ACCF368-B8C4-492A-A54D-9EC5FD729FFB}" srcId="{FCB10071-2021-4D71-A5B4-78EFA213D06F}" destId="{0CE4BD61-E1AA-4789-B515-82693CCD3E91}" srcOrd="3" destOrd="0" parTransId="{58C7B5A2-DDE6-423C-936B-E75263E4ED11}" sibTransId="{BCB06A53-7E98-40A0-8B2C-7A870E0B5702}"/>
    <dgm:cxn modelId="{C2CAE97D-868F-4084-9740-C88BB8FE71FE}" type="presOf" srcId="{A54CA788-53D7-4FA2-B5D0-A0C06B155024}" destId="{4A065750-0524-4A3F-9049-E6F23319739F}" srcOrd="0" destOrd="0" presId="urn:microsoft.com/office/officeart/2008/layout/LinedList"/>
    <dgm:cxn modelId="{4BE7C2E6-B9AA-4F43-AF7E-5C5AA04E8529}" srcId="{FCB10071-2021-4D71-A5B4-78EFA213D06F}" destId="{A54CA788-53D7-4FA2-B5D0-A0C06B155024}" srcOrd="2" destOrd="0" parTransId="{E07860C7-5951-4BED-844C-51C321A18951}" sibTransId="{5B82EAF8-171C-41D2-A868-5D3D801118F1}"/>
    <dgm:cxn modelId="{25212BE7-CBBF-4F92-B227-CF93BA6E599C}" srcId="{FCB10071-2021-4D71-A5B4-78EFA213D06F}" destId="{61F20077-0401-4531-9C34-8B5C63B6BB14}" srcOrd="0" destOrd="0" parTransId="{1392214F-476E-429F-86A3-B6D8B7D147E9}" sibTransId="{B5165883-0E74-4471-9651-598DB028D6D9}"/>
    <dgm:cxn modelId="{1C3D5EE7-3DC7-4E4E-8BCF-CE84E074D5C6}" type="presOf" srcId="{61F20077-0401-4531-9C34-8B5C63B6BB14}" destId="{F9641CCD-6C7D-4AEF-968A-28F8BD05883C}" srcOrd="0" destOrd="0" presId="urn:microsoft.com/office/officeart/2008/layout/LinedList"/>
    <dgm:cxn modelId="{FEDFB8F4-8648-45A0-8BF2-601477B911EC}" srcId="{FCB10071-2021-4D71-A5B4-78EFA213D06F}" destId="{112A8972-F119-4A33-9EA9-4742B17565EC}" srcOrd="1" destOrd="0" parTransId="{098965CF-C190-4E08-80CF-DA83CFC1CD48}" sibTransId="{D4658792-74EE-44AE-980C-D8B45997B565}"/>
    <dgm:cxn modelId="{E9FE70FA-62C1-4B6E-B69C-B2BC123CD7E8}" type="presOf" srcId="{0CE4BD61-E1AA-4789-B515-82693CCD3E91}" destId="{09B08166-E0CA-4C8B-A2CA-149874F15EBD}" srcOrd="0" destOrd="0" presId="urn:microsoft.com/office/officeart/2008/layout/LinedList"/>
    <dgm:cxn modelId="{73D07EFB-EE1A-4086-B572-64C67EF24E0F}" type="presOf" srcId="{112A8972-F119-4A33-9EA9-4742B17565EC}" destId="{4C90A559-5B69-42F1-95C9-CA621FAC25FA}" srcOrd="0" destOrd="0" presId="urn:microsoft.com/office/officeart/2008/layout/LinedList"/>
    <dgm:cxn modelId="{7D2C1855-300D-4AF2-A5A4-FED05579B42B}" type="presParOf" srcId="{20A0918B-7D6F-4492-9970-FCD88CEE04A9}" destId="{B28E68AD-52BF-416E-8090-A45E34813B36}" srcOrd="0" destOrd="0" presId="urn:microsoft.com/office/officeart/2008/layout/LinedList"/>
    <dgm:cxn modelId="{60689AAE-E977-412C-87DD-AA839F56C752}" type="presParOf" srcId="{20A0918B-7D6F-4492-9970-FCD88CEE04A9}" destId="{31ABD589-578E-40B7-8BFA-21704E638A20}" srcOrd="1" destOrd="0" presId="urn:microsoft.com/office/officeart/2008/layout/LinedList"/>
    <dgm:cxn modelId="{35229FCC-07A3-4F3A-9EBD-CCE81D42BE28}" type="presParOf" srcId="{31ABD589-578E-40B7-8BFA-21704E638A20}" destId="{F9641CCD-6C7D-4AEF-968A-28F8BD05883C}" srcOrd="0" destOrd="0" presId="urn:microsoft.com/office/officeart/2008/layout/LinedList"/>
    <dgm:cxn modelId="{CC375BD9-D17F-4F1B-98CF-AD6EC2185EEA}" type="presParOf" srcId="{31ABD589-578E-40B7-8BFA-21704E638A20}" destId="{27212E70-7530-4B1A-B3FE-B56E7026D0B8}" srcOrd="1" destOrd="0" presId="urn:microsoft.com/office/officeart/2008/layout/LinedList"/>
    <dgm:cxn modelId="{23B24DB2-D7F5-428A-BBCE-4522A0393724}" type="presParOf" srcId="{20A0918B-7D6F-4492-9970-FCD88CEE04A9}" destId="{8B5BAB06-18B3-40E7-A5E4-9849572F95B3}" srcOrd="2" destOrd="0" presId="urn:microsoft.com/office/officeart/2008/layout/LinedList"/>
    <dgm:cxn modelId="{B25E1B76-624C-47EB-BA35-3E5D269BADFE}" type="presParOf" srcId="{20A0918B-7D6F-4492-9970-FCD88CEE04A9}" destId="{598759EA-7E80-45AA-BEA1-18ECD9DA58F8}" srcOrd="3" destOrd="0" presId="urn:microsoft.com/office/officeart/2008/layout/LinedList"/>
    <dgm:cxn modelId="{9E983413-4C1D-4286-9DD4-A055959020CA}" type="presParOf" srcId="{598759EA-7E80-45AA-BEA1-18ECD9DA58F8}" destId="{4C90A559-5B69-42F1-95C9-CA621FAC25FA}" srcOrd="0" destOrd="0" presId="urn:microsoft.com/office/officeart/2008/layout/LinedList"/>
    <dgm:cxn modelId="{AA0D23BC-47B8-4A22-AB6E-74D07944A6EA}" type="presParOf" srcId="{598759EA-7E80-45AA-BEA1-18ECD9DA58F8}" destId="{1B9337FA-FDAF-4607-85A0-B315ECDB9AFA}" srcOrd="1" destOrd="0" presId="urn:microsoft.com/office/officeart/2008/layout/LinedList"/>
    <dgm:cxn modelId="{B98A9CB0-8303-4400-9660-1F084ADFF383}" type="presParOf" srcId="{20A0918B-7D6F-4492-9970-FCD88CEE04A9}" destId="{7BBAEA51-3AD8-4956-A3D5-4DED438117CD}" srcOrd="4" destOrd="0" presId="urn:microsoft.com/office/officeart/2008/layout/LinedList"/>
    <dgm:cxn modelId="{39A6C5A8-D0AA-44C2-8DBD-5C19CA1423C1}" type="presParOf" srcId="{20A0918B-7D6F-4492-9970-FCD88CEE04A9}" destId="{DC5B6FA6-6ECC-4FC4-A566-D3DE044862FD}" srcOrd="5" destOrd="0" presId="urn:microsoft.com/office/officeart/2008/layout/LinedList"/>
    <dgm:cxn modelId="{B72E79AB-3F6B-4F75-9224-3193C452B0A9}" type="presParOf" srcId="{DC5B6FA6-6ECC-4FC4-A566-D3DE044862FD}" destId="{4A065750-0524-4A3F-9049-E6F23319739F}" srcOrd="0" destOrd="0" presId="urn:microsoft.com/office/officeart/2008/layout/LinedList"/>
    <dgm:cxn modelId="{0AD8E7F6-6C07-4265-A94C-D37143DE3CE5}" type="presParOf" srcId="{DC5B6FA6-6ECC-4FC4-A566-D3DE044862FD}" destId="{181D9267-44E5-4813-9CDF-886B6CC010E0}" srcOrd="1" destOrd="0" presId="urn:microsoft.com/office/officeart/2008/layout/LinedList"/>
    <dgm:cxn modelId="{8112E388-3F14-4F63-9C23-9C9E18E1253B}" type="presParOf" srcId="{20A0918B-7D6F-4492-9970-FCD88CEE04A9}" destId="{C86248EC-68DD-42A8-8900-FD8904E68BB9}" srcOrd="6" destOrd="0" presId="urn:microsoft.com/office/officeart/2008/layout/LinedList"/>
    <dgm:cxn modelId="{8403EE47-968F-4DDA-8615-8DF9215D0CCC}" type="presParOf" srcId="{20A0918B-7D6F-4492-9970-FCD88CEE04A9}" destId="{2F5364AE-E57F-4793-B869-E9109747B1DC}" srcOrd="7" destOrd="0" presId="urn:microsoft.com/office/officeart/2008/layout/LinedList"/>
    <dgm:cxn modelId="{85164009-C4B6-4DBC-8D35-8BB5FC3E88E3}" type="presParOf" srcId="{2F5364AE-E57F-4793-B869-E9109747B1DC}" destId="{09B08166-E0CA-4C8B-A2CA-149874F15EBD}" srcOrd="0" destOrd="0" presId="urn:microsoft.com/office/officeart/2008/layout/LinedList"/>
    <dgm:cxn modelId="{2A789412-90EE-42D0-BA04-291E1FC49999}" type="presParOf" srcId="{2F5364AE-E57F-4793-B869-E9109747B1DC}" destId="{4473B3B3-5D76-4D4F-AD8A-B8FCCD92AA2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9E100-F106-4C5A-85A2-0BE9DD9CDFAD}"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2F74DAA7-7DB4-45C3-BC6E-4C9862BDCF70}">
      <dgm:prSet/>
      <dgm:spPr/>
      <dgm:t>
        <a:bodyPr/>
        <a:lstStyle/>
        <a:p>
          <a:r>
            <a:rPr lang="en-IN"/>
            <a:t>. The concept of forward, backward &amp; best fit regression deals with omission of insignificant variables from the model.</a:t>
          </a:r>
          <a:endParaRPr lang="en-US"/>
        </a:p>
      </dgm:t>
    </dgm:pt>
    <dgm:pt modelId="{DD7172D0-0048-4113-9641-46F19477FF58}" type="parTrans" cxnId="{856A2405-5B21-4AD4-BB0D-4AFF6905D969}">
      <dgm:prSet/>
      <dgm:spPr/>
      <dgm:t>
        <a:bodyPr/>
        <a:lstStyle/>
        <a:p>
          <a:endParaRPr lang="en-US"/>
        </a:p>
      </dgm:t>
    </dgm:pt>
    <dgm:pt modelId="{45092896-7C76-48D7-8F5C-2E7EBFD62D9E}" type="sibTrans" cxnId="{856A2405-5B21-4AD4-BB0D-4AFF6905D969}">
      <dgm:prSet/>
      <dgm:spPr/>
      <dgm:t>
        <a:bodyPr/>
        <a:lstStyle/>
        <a:p>
          <a:endParaRPr lang="en-US"/>
        </a:p>
      </dgm:t>
    </dgm:pt>
    <dgm:pt modelId="{4B65BD65-C5C3-47AB-BAE5-89A1BB1EC1D9}">
      <dgm:prSet/>
      <dgm:spPr/>
      <dgm:t>
        <a:bodyPr/>
        <a:lstStyle/>
        <a:p>
          <a:r>
            <a:rPr lang="en-US"/>
            <a:t>The Insignificant variables in this model which do not have a relevant effect on the Customer Lifetime Value are:</a:t>
          </a:r>
        </a:p>
      </dgm:t>
    </dgm:pt>
    <dgm:pt modelId="{3540EC3D-3B37-4B75-ADF3-7E31482A143E}" type="parTrans" cxnId="{17480B9E-011B-4344-8B20-CD4B803B018A}">
      <dgm:prSet/>
      <dgm:spPr/>
      <dgm:t>
        <a:bodyPr/>
        <a:lstStyle/>
        <a:p>
          <a:endParaRPr lang="en-US"/>
        </a:p>
      </dgm:t>
    </dgm:pt>
    <dgm:pt modelId="{A3541658-7AE1-4D34-9CB4-70E6C5066353}" type="sibTrans" cxnId="{17480B9E-011B-4344-8B20-CD4B803B018A}">
      <dgm:prSet/>
      <dgm:spPr/>
      <dgm:t>
        <a:bodyPr/>
        <a:lstStyle/>
        <a:p>
          <a:endParaRPr lang="en-US"/>
        </a:p>
      </dgm:t>
    </dgm:pt>
    <dgm:pt modelId="{F67DC8E3-8FF8-48EA-B9ED-C0DCB1662D32}">
      <dgm:prSet/>
      <dgm:spPr/>
      <dgm:t>
        <a:bodyPr/>
        <a:lstStyle/>
        <a:p>
          <a:r>
            <a:rPr lang="en-US"/>
            <a:t>Customer</a:t>
          </a:r>
        </a:p>
      </dgm:t>
    </dgm:pt>
    <dgm:pt modelId="{6E365B30-4A36-4F2F-A3DC-0AECB5457BE4}" type="parTrans" cxnId="{8873C662-5822-484B-BB51-6BA6BF999235}">
      <dgm:prSet/>
      <dgm:spPr/>
      <dgm:t>
        <a:bodyPr/>
        <a:lstStyle/>
        <a:p>
          <a:endParaRPr lang="en-US"/>
        </a:p>
      </dgm:t>
    </dgm:pt>
    <dgm:pt modelId="{CFD0680F-A7C3-40C4-8EB2-5453CD5247AC}" type="sibTrans" cxnId="{8873C662-5822-484B-BB51-6BA6BF999235}">
      <dgm:prSet/>
      <dgm:spPr/>
      <dgm:t>
        <a:bodyPr/>
        <a:lstStyle/>
        <a:p>
          <a:endParaRPr lang="en-US"/>
        </a:p>
      </dgm:t>
    </dgm:pt>
    <dgm:pt modelId="{33FC9C6A-1945-4126-ADE5-F27A4B974FC2}">
      <dgm:prSet/>
      <dgm:spPr/>
      <dgm:t>
        <a:bodyPr/>
        <a:lstStyle/>
        <a:p>
          <a:r>
            <a:rPr lang="en-US"/>
            <a:t>State</a:t>
          </a:r>
        </a:p>
      </dgm:t>
    </dgm:pt>
    <dgm:pt modelId="{5891359D-D0DA-4926-8C1E-E23BADBBE729}" type="parTrans" cxnId="{36666B2D-56CF-42D9-A5C5-E585E2E504F6}">
      <dgm:prSet/>
      <dgm:spPr/>
      <dgm:t>
        <a:bodyPr/>
        <a:lstStyle/>
        <a:p>
          <a:endParaRPr lang="en-US"/>
        </a:p>
      </dgm:t>
    </dgm:pt>
    <dgm:pt modelId="{D164676C-74B0-4BF0-B40D-31849A89DE96}" type="sibTrans" cxnId="{36666B2D-56CF-42D9-A5C5-E585E2E504F6}">
      <dgm:prSet/>
      <dgm:spPr/>
      <dgm:t>
        <a:bodyPr/>
        <a:lstStyle/>
        <a:p>
          <a:endParaRPr lang="en-US"/>
        </a:p>
      </dgm:t>
    </dgm:pt>
    <dgm:pt modelId="{D937EA33-C612-423C-94B1-064A7B3B24E9}">
      <dgm:prSet/>
      <dgm:spPr/>
      <dgm:t>
        <a:bodyPr/>
        <a:lstStyle/>
        <a:p>
          <a:r>
            <a:rPr lang="en-US"/>
            <a:t>Response</a:t>
          </a:r>
        </a:p>
      </dgm:t>
    </dgm:pt>
    <dgm:pt modelId="{9200B4D8-261E-4998-86E5-EE470B316628}" type="parTrans" cxnId="{F0027A18-5E0E-42C1-B715-CA1463B52A6D}">
      <dgm:prSet/>
      <dgm:spPr/>
      <dgm:t>
        <a:bodyPr/>
        <a:lstStyle/>
        <a:p>
          <a:endParaRPr lang="en-US"/>
        </a:p>
      </dgm:t>
    </dgm:pt>
    <dgm:pt modelId="{37E67757-FAB9-4D2E-8DF9-3F8B533D9344}" type="sibTrans" cxnId="{F0027A18-5E0E-42C1-B715-CA1463B52A6D}">
      <dgm:prSet/>
      <dgm:spPr/>
      <dgm:t>
        <a:bodyPr/>
        <a:lstStyle/>
        <a:p>
          <a:endParaRPr lang="en-US"/>
        </a:p>
      </dgm:t>
    </dgm:pt>
    <dgm:pt modelId="{133DF94C-DF16-492E-B01A-1A8D79C44755}">
      <dgm:prSet/>
      <dgm:spPr/>
      <dgm:t>
        <a:bodyPr/>
        <a:lstStyle/>
        <a:p>
          <a:r>
            <a:rPr lang="en-US"/>
            <a:t>Effective to Date</a:t>
          </a:r>
        </a:p>
      </dgm:t>
    </dgm:pt>
    <dgm:pt modelId="{AF98DE00-8127-47D4-81D6-1CD6B0F278D5}" type="parTrans" cxnId="{A1245BFB-987F-4C16-BD4F-0EB6358F585A}">
      <dgm:prSet/>
      <dgm:spPr/>
      <dgm:t>
        <a:bodyPr/>
        <a:lstStyle/>
        <a:p>
          <a:endParaRPr lang="en-US"/>
        </a:p>
      </dgm:t>
    </dgm:pt>
    <dgm:pt modelId="{D759C242-5C90-4B02-9D27-B673DA5D5D2B}" type="sibTrans" cxnId="{A1245BFB-987F-4C16-BD4F-0EB6358F585A}">
      <dgm:prSet/>
      <dgm:spPr/>
      <dgm:t>
        <a:bodyPr/>
        <a:lstStyle/>
        <a:p>
          <a:endParaRPr lang="en-US"/>
        </a:p>
      </dgm:t>
    </dgm:pt>
    <dgm:pt modelId="{CB7A8D23-3745-476C-86F7-5B1B91B0852D}">
      <dgm:prSet/>
      <dgm:spPr/>
      <dgm:t>
        <a:bodyPr/>
        <a:lstStyle/>
        <a:p>
          <a:r>
            <a:rPr lang="en-US"/>
            <a:t>Employment Status=(“ Disabled”, “ Medical Leave”)</a:t>
          </a:r>
        </a:p>
      </dgm:t>
    </dgm:pt>
    <dgm:pt modelId="{6E515DAB-4BB2-437D-896B-516EFFE38F14}" type="parTrans" cxnId="{F0584A06-206F-41DD-89E1-F9888F033340}">
      <dgm:prSet/>
      <dgm:spPr/>
      <dgm:t>
        <a:bodyPr/>
        <a:lstStyle/>
        <a:p>
          <a:endParaRPr lang="en-US"/>
        </a:p>
      </dgm:t>
    </dgm:pt>
    <dgm:pt modelId="{265021BC-8972-4EEE-AC3F-2FA1574D4A01}" type="sibTrans" cxnId="{F0584A06-206F-41DD-89E1-F9888F033340}">
      <dgm:prSet/>
      <dgm:spPr/>
      <dgm:t>
        <a:bodyPr/>
        <a:lstStyle/>
        <a:p>
          <a:endParaRPr lang="en-US"/>
        </a:p>
      </dgm:t>
    </dgm:pt>
    <dgm:pt modelId="{3EBEEE55-251B-41B8-8AEF-4E18B7B0C5D3}">
      <dgm:prSet/>
      <dgm:spPr/>
      <dgm:t>
        <a:bodyPr/>
        <a:lstStyle/>
        <a:p>
          <a:r>
            <a:rPr lang="en-US"/>
            <a:t>Location Code</a:t>
          </a:r>
        </a:p>
      </dgm:t>
    </dgm:pt>
    <dgm:pt modelId="{FF5AA261-37B5-4CBC-8494-77C0302AD7EF}" type="parTrans" cxnId="{15994AB4-6AAC-421F-8772-6EC2B78667FE}">
      <dgm:prSet/>
      <dgm:spPr/>
      <dgm:t>
        <a:bodyPr/>
        <a:lstStyle/>
        <a:p>
          <a:endParaRPr lang="en-US"/>
        </a:p>
      </dgm:t>
    </dgm:pt>
    <dgm:pt modelId="{DEEDB3DD-05F9-4C9A-A63C-7EEAE5E4D19C}" type="sibTrans" cxnId="{15994AB4-6AAC-421F-8772-6EC2B78667FE}">
      <dgm:prSet/>
      <dgm:spPr/>
      <dgm:t>
        <a:bodyPr/>
        <a:lstStyle/>
        <a:p>
          <a:endParaRPr lang="en-US"/>
        </a:p>
      </dgm:t>
    </dgm:pt>
    <dgm:pt modelId="{7AC18549-18F2-4A2F-89C6-191EA40BC8BE}">
      <dgm:prSet/>
      <dgm:spPr/>
      <dgm:t>
        <a:bodyPr/>
        <a:lstStyle/>
        <a:p>
          <a:r>
            <a:rPr lang="en-US"/>
            <a:t>Months Since Last Claim</a:t>
          </a:r>
        </a:p>
      </dgm:t>
    </dgm:pt>
    <dgm:pt modelId="{91C88826-1B56-418C-9A3B-2D02A30DE7C3}" type="parTrans" cxnId="{188D0652-C528-4ED2-9757-AEFF61CD2EC6}">
      <dgm:prSet/>
      <dgm:spPr/>
      <dgm:t>
        <a:bodyPr/>
        <a:lstStyle/>
        <a:p>
          <a:endParaRPr lang="en-US"/>
        </a:p>
      </dgm:t>
    </dgm:pt>
    <dgm:pt modelId="{BB9D1CF0-0E9F-404E-A4B3-DE28285094C1}" type="sibTrans" cxnId="{188D0652-C528-4ED2-9757-AEFF61CD2EC6}">
      <dgm:prSet/>
      <dgm:spPr/>
      <dgm:t>
        <a:bodyPr/>
        <a:lstStyle/>
        <a:p>
          <a:endParaRPr lang="en-US"/>
        </a:p>
      </dgm:t>
    </dgm:pt>
    <dgm:pt modelId="{82CF4901-CAF7-46F9-8946-9D174FF06F4C}">
      <dgm:prSet/>
      <dgm:spPr/>
      <dgm:t>
        <a:bodyPr/>
        <a:lstStyle/>
        <a:p>
          <a:r>
            <a:rPr lang="en-US"/>
            <a:t>Months Since Policy Inception</a:t>
          </a:r>
        </a:p>
      </dgm:t>
    </dgm:pt>
    <dgm:pt modelId="{6070CBE5-65DE-4006-86C8-075ED9339792}" type="parTrans" cxnId="{CA5F69AD-C137-43D6-9A61-4EA51CCE505D}">
      <dgm:prSet/>
      <dgm:spPr/>
      <dgm:t>
        <a:bodyPr/>
        <a:lstStyle/>
        <a:p>
          <a:endParaRPr lang="en-US"/>
        </a:p>
      </dgm:t>
    </dgm:pt>
    <dgm:pt modelId="{1FDB1EB3-F062-4B23-8306-22DCE7672483}" type="sibTrans" cxnId="{CA5F69AD-C137-43D6-9A61-4EA51CCE505D}">
      <dgm:prSet/>
      <dgm:spPr/>
      <dgm:t>
        <a:bodyPr/>
        <a:lstStyle/>
        <a:p>
          <a:endParaRPr lang="en-US"/>
        </a:p>
      </dgm:t>
    </dgm:pt>
    <dgm:pt modelId="{4615F04D-1324-40FD-95B3-3763DBB058CE}">
      <dgm:prSet/>
      <dgm:spPr/>
      <dgm:t>
        <a:bodyPr/>
        <a:lstStyle/>
        <a:p>
          <a:r>
            <a:rPr lang="en-US"/>
            <a:t>Number of Open Complaints = “1”</a:t>
          </a:r>
        </a:p>
      </dgm:t>
    </dgm:pt>
    <dgm:pt modelId="{798944D2-0CAB-45B4-81B6-D932E3F38AF7}" type="parTrans" cxnId="{ED064F70-5B88-4D97-B6D2-216D7BBEC7E0}">
      <dgm:prSet/>
      <dgm:spPr/>
      <dgm:t>
        <a:bodyPr/>
        <a:lstStyle/>
        <a:p>
          <a:endParaRPr lang="en-US"/>
        </a:p>
      </dgm:t>
    </dgm:pt>
    <dgm:pt modelId="{0176F116-3FB6-4498-8B18-C8BE471C383C}" type="sibTrans" cxnId="{ED064F70-5B88-4D97-B6D2-216D7BBEC7E0}">
      <dgm:prSet/>
      <dgm:spPr/>
      <dgm:t>
        <a:bodyPr/>
        <a:lstStyle/>
        <a:p>
          <a:endParaRPr lang="en-US"/>
        </a:p>
      </dgm:t>
    </dgm:pt>
    <dgm:pt modelId="{430F3FF2-194C-4997-965D-AF1E5B366987}">
      <dgm:prSet/>
      <dgm:spPr/>
      <dgm:t>
        <a:bodyPr/>
        <a:lstStyle/>
        <a:p>
          <a:r>
            <a:rPr lang="en-US"/>
            <a:t>Policy Type</a:t>
          </a:r>
        </a:p>
      </dgm:t>
    </dgm:pt>
    <dgm:pt modelId="{54BF4E9C-8CFD-42EF-A88B-D480CA03B725}" type="parTrans" cxnId="{94B49DA5-E42A-4019-BBDE-2BECFBBE4083}">
      <dgm:prSet/>
      <dgm:spPr/>
      <dgm:t>
        <a:bodyPr/>
        <a:lstStyle/>
        <a:p>
          <a:endParaRPr lang="en-US"/>
        </a:p>
      </dgm:t>
    </dgm:pt>
    <dgm:pt modelId="{B71C82DF-C945-478D-8C57-836D7FC6644A}" type="sibTrans" cxnId="{94B49DA5-E42A-4019-BBDE-2BECFBBE4083}">
      <dgm:prSet/>
      <dgm:spPr/>
      <dgm:t>
        <a:bodyPr/>
        <a:lstStyle/>
        <a:p>
          <a:endParaRPr lang="en-US"/>
        </a:p>
      </dgm:t>
    </dgm:pt>
    <dgm:pt modelId="{68FE93A6-6F33-4F8C-8B83-F36288FE37E2}">
      <dgm:prSet/>
      <dgm:spPr/>
      <dgm:t>
        <a:bodyPr/>
        <a:lstStyle/>
        <a:p>
          <a:r>
            <a:rPr lang="en-US"/>
            <a:t>Policy</a:t>
          </a:r>
        </a:p>
      </dgm:t>
    </dgm:pt>
    <dgm:pt modelId="{61E9A225-5E12-4BA0-8CF0-19343D27E382}" type="parTrans" cxnId="{F9A645AC-6680-4005-9FC6-F23040B5D447}">
      <dgm:prSet/>
      <dgm:spPr/>
      <dgm:t>
        <a:bodyPr/>
        <a:lstStyle/>
        <a:p>
          <a:endParaRPr lang="en-US"/>
        </a:p>
      </dgm:t>
    </dgm:pt>
    <dgm:pt modelId="{7A3C0F2C-55AC-47ED-BEBC-C0EF38FFD07C}" type="sibTrans" cxnId="{F9A645AC-6680-4005-9FC6-F23040B5D447}">
      <dgm:prSet/>
      <dgm:spPr/>
      <dgm:t>
        <a:bodyPr/>
        <a:lstStyle/>
        <a:p>
          <a:endParaRPr lang="en-US"/>
        </a:p>
      </dgm:t>
    </dgm:pt>
    <dgm:pt modelId="{1C532704-DA47-44A1-9E79-6FB60FC9CAD3}">
      <dgm:prSet/>
      <dgm:spPr/>
      <dgm:t>
        <a:bodyPr/>
        <a:lstStyle/>
        <a:p>
          <a:r>
            <a:rPr lang="en-US"/>
            <a:t>Renew  Offer Type</a:t>
          </a:r>
        </a:p>
      </dgm:t>
    </dgm:pt>
    <dgm:pt modelId="{435DACF0-214A-4375-A4AE-FA447151AA13}" type="parTrans" cxnId="{3D370633-0304-4CBA-A964-B9EBD0E67BC7}">
      <dgm:prSet/>
      <dgm:spPr/>
      <dgm:t>
        <a:bodyPr/>
        <a:lstStyle/>
        <a:p>
          <a:endParaRPr lang="en-US"/>
        </a:p>
      </dgm:t>
    </dgm:pt>
    <dgm:pt modelId="{8E3B4762-700B-4ED4-A270-F7EB685DB8E7}" type="sibTrans" cxnId="{3D370633-0304-4CBA-A964-B9EBD0E67BC7}">
      <dgm:prSet/>
      <dgm:spPr/>
      <dgm:t>
        <a:bodyPr/>
        <a:lstStyle/>
        <a:p>
          <a:endParaRPr lang="en-US"/>
        </a:p>
      </dgm:t>
    </dgm:pt>
    <dgm:pt modelId="{B81F0DD8-8850-4251-8A7C-5F8FDBDD8866}">
      <dgm:prSet/>
      <dgm:spPr/>
      <dgm:t>
        <a:bodyPr/>
        <a:lstStyle/>
        <a:p>
          <a:r>
            <a:rPr lang="en-US"/>
            <a:t>Sales Channel</a:t>
          </a:r>
        </a:p>
      </dgm:t>
    </dgm:pt>
    <dgm:pt modelId="{EB17BD61-6561-486E-AF94-A5C4A821DB3A}" type="parTrans" cxnId="{FB7CF582-1D8F-47A0-8BC7-146603992B6F}">
      <dgm:prSet/>
      <dgm:spPr/>
      <dgm:t>
        <a:bodyPr/>
        <a:lstStyle/>
        <a:p>
          <a:endParaRPr lang="en-US"/>
        </a:p>
      </dgm:t>
    </dgm:pt>
    <dgm:pt modelId="{50B10DFE-B699-45FB-9D95-E8146E2D9121}" type="sibTrans" cxnId="{FB7CF582-1D8F-47A0-8BC7-146603992B6F}">
      <dgm:prSet/>
      <dgm:spPr/>
      <dgm:t>
        <a:bodyPr/>
        <a:lstStyle/>
        <a:p>
          <a:endParaRPr lang="en-US"/>
        </a:p>
      </dgm:t>
    </dgm:pt>
    <dgm:pt modelId="{19C96A1F-21EF-4F8F-922D-B2B1BF842EBA}">
      <dgm:prSet/>
      <dgm:spPr/>
      <dgm:t>
        <a:bodyPr/>
        <a:lstStyle/>
        <a:p>
          <a:r>
            <a:rPr lang="en-US"/>
            <a:t>Vehicle Class=(“ Luxury SUV”, “Two door car”</a:t>
          </a:r>
        </a:p>
      </dgm:t>
    </dgm:pt>
    <dgm:pt modelId="{3416F763-B13A-44B8-9B4D-5F2BD8C23D7F}" type="parTrans" cxnId="{6E3CA36F-7AA9-4073-A05F-766C5C602FAE}">
      <dgm:prSet/>
      <dgm:spPr/>
      <dgm:t>
        <a:bodyPr/>
        <a:lstStyle/>
        <a:p>
          <a:endParaRPr lang="en-US"/>
        </a:p>
      </dgm:t>
    </dgm:pt>
    <dgm:pt modelId="{CB012748-5755-4D68-8927-4EDCE4B4238A}" type="sibTrans" cxnId="{6E3CA36F-7AA9-4073-A05F-766C5C602FAE}">
      <dgm:prSet/>
      <dgm:spPr/>
      <dgm:t>
        <a:bodyPr/>
        <a:lstStyle/>
        <a:p>
          <a:endParaRPr lang="en-US"/>
        </a:p>
      </dgm:t>
    </dgm:pt>
    <dgm:pt modelId="{B6B28D29-2C58-4CA5-B382-F5E597ED26EF}">
      <dgm:prSet/>
      <dgm:spPr/>
      <dgm:t>
        <a:bodyPr/>
        <a:lstStyle/>
        <a:p>
          <a:r>
            <a:rPr lang="en-US"/>
            <a:t>Vehicle Size</a:t>
          </a:r>
        </a:p>
      </dgm:t>
    </dgm:pt>
    <dgm:pt modelId="{A760A0C7-CE01-478F-B9A6-66FC65879262}" type="parTrans" cxnId="{337BA2C4-6E7C-477B-83BD-69B37E99DF86}">
      <dgm:prSet/>
      <dgm:spPr/>
      <dgm:t>
        <a:bodyPr/>
        <a:lstStyle/>
        <a:p>
          <a:endParaRPr lang="en-US"/>
        </a:p>
      </dgm:t>
    </dgm:pt>
    <dgm:pt modelId="{66E32188-27BE-438B-AAEB-B89226601DB0}" type="sibTrans" cxnId="{337BA2C4-6E7C-477B-83BD-69B37E99DF86}">
      <dgm:prSet/>
      <dgm:spPr/>
      <dgm:t>
        <a:bodyPr/>
        <a:lstStyle/>
        <a:p>
          <a:endParaRPr lang="en-US"/>
        </a:p>
      </dgm:t>
    </dgm:pt>
    <dgm:pt modelId="{486070EF-3502-4B7E-AB00-51799358528C}" type="pres">
      <dgm:prSet presAssocID="{AB49E100-F106-4C5A-85A2-0BE9DD9CDFAD}" presName="diagram" presStyleCnt="0">
        <dgm:presLayoutVars>
          <dgm:dir/>
          <dgm:resizeHandles val="exact"/>
        </dgm:presLayoutVars>
      </dgm:prSet>
      <dgm:spPr/>
    </dgm:pt>
    <dgm:pt modelId="{07139416-281E-4B8F-8C55-C1FD8B5C9B16}" type="pres">
      <dgm:prSet presAssocID="{2F74DAA7-7DB4-45C3-BC6E-4C9862BDCF70}" presName="node" presStyleLbl="node1" presStyleIdx="0" presStyleCnt="17">
        <dgm:presLayoutVars>
          <dgm:bulletEnabled val="1"/>
        </dgm:presLayoutVars>
      </dgm:prSet>
      <dgm:spPr/>
    </dgm:pt>
    <dgm:pt modelId="{483E8D13-3DF0-4D21-91DD-711AF207F645}" type="pres">
      <dgm:prSet presAssocID="{45092896-7C76-48D7-8F5C-2E7EBFD62D9E}" presName="sibTrans" presStyleCnt="0"/>
      <dgm:spPr/>
    </dgm:pt>
    <dgm:pt modelId="{027D53BB-C7C0-4F3E-92E5-6C2A6FB0D276}" type="pres">
      <dgm:prSet presAssocID="{4B65BD65-C5C3-47AB-BAE5-89A1BB1EC1D9}" presName="node" presStyleLbl="node1" presStyleIdx="1" presStyleCnt="17">
        <dgm:presLayoutVars>
          <dgm:bulletEnabled val="1"/>
        </dgm:presLayoutVars>
      </dgm:prSet>
      <dgm:spPr/>
    </dgm:pt>
    <dgm:pt modelId="{3F55507B-990E-428B-972C-176B2401EE7A}" type="pres">
      <dgm:prSet presAssocID="{A3541658-7AE1-4D34-9CB4-70E6C5066353}" presName="sibTrans" presStyleCnt="0"/>
      <dgm:spPr/>
    </dgm:pt>
    <dgm:pt modelId="{CDDF01E8-31E6-4B13-B179-283A6676F9CD}" type="pres">
      <dgm:prSet presAssocID="{F67DC8E3-8FF8-48EA-B9ED-C0DCB1662D32}" presName="node" presStyleLbl="node1" presStyleIdx="2" presStyleCnt="17">
        <dgm:presLayoutVars>
          <dgm:bulletEnabled val="1"/>
        </dgm:presLayoutVars>
      </dgm:prSet>
      <dgm:spPr/>
    </dgm:pt>
    <dgm:pt modelId="{ADCEA5CD-BE78-4F6C-AD8D-AF843CB5C0E5}" type="pres">
      <dgm:prSet presAssocID="{CFD0680F-A7C3-40C4-8EB2-5453CD5247AC}" presName="sibTrans" presStyleCnt="0"/>
      <dgm:spPr/>
    </dgm:pt>
    <dgm:pt modelId="{4CFADF22-D5C4-48FF-B3A3-287B11FF24B6}" type="pres">
      <dgm:prSet presAssocID="{33FC9C6A-1945-4126-ADE5-F27A4B974FC2}" presName="node" presStyleLbl="node1" presStyleIdx="3" presStyleCnt="17">
        <dgm:presLayoutVars>
          <dgm:bulletEnabled val="1"/>
        </dgm:presLayoutVars>
      </dgm:prSet>
      <dgm:spPr/>
    </dgm:pt>
    <dgm:pt modelId="{E4080E72-EFF2-4BF4-B1E4-87CCFCC13C3B}" type="pres">
      <dgm:prSet presAssocID="{D164676C-74B0-4BF0-B40D-31849A89DE96}" presName="sibTrans" presStyleCnt="0"/>
      <dgm:spPr/>
    </dgm:pt>
    <dgm:pt modelId="{774B8F8A-06EE-46B2-B34D-F41214D740B1}" type="pres">
      <dgm:prSet presAssocID="{D937EA33-C612-423C-94B1-064A7B3B24E9}" presName="node" presStyleLbl="node1" presStyleIdx="4" presStyleCnt="17">
        <dgm:presLayoutVars>
          <dgm:bulletEnabled val="1"/>
        </dgm:presLayoutVars>
      </dgm:prSet>
      <dgm:spPr/>
    </dgm:pt>
    <dgm:pt modelId="{B7088F18-1FD9-48EB-8E2C-E45E44A684A3}" type="pres">
      <dgm:prSet presAssocID="{37E67757-FAB9-4D2E-8DF9-3F8B533D9344}" presName="sibTrans" presStyleCnt="0"/>
      <dgm:spPr/>
    </dgm:pt>
    <dgm:pt modelId="{F2831F9A-028E-40E5-99FA-22CFE7D1BA28}" type="pres">
      <dgm:prSet presAssocID="{133DF94C-DF16-492E-B01A-1A8D79C44755}" presName="node" presStyleLbl="node1" presStyleIdx="5" presStyleCnt="17">
        <dgm:presLayoutVars>
          <dgm:bulletEnabled val="1"/>
        </dgm:presLayoutVars>
      </dgm:prSet>
      <dgm:spPr/>
    </dgm:pt>
    <dgm:pt modelId="{E53D401B-8A76-40AC-933C-DDF863AC019B}" type="pres">
      <dgm:prSet presAssocID="{D759C242-5C90-4B02-9D27-B673DA5D5D2B}" presName="sibTrans" presStyleCnt="0"/>
      <dgm:spPr/>
    </dgm:pt>
    <dgm:pt modelId="{01D903D8-8021-40AD-A987-3EA894A98A49}" type="pres">
      <dgm:prSet presAssocID="{CB7A8D23-3745-476C-86F7-5B1B91B0852D}" presName="node" presStyleLbl="node1" presStyleIdx="6" presStyleCnt="17">
        <dgm:presLayoutVars>
          <dgm:bulletEnabled val="1"/>
        </dgm:presLayoutVars>
      </dgm:prSet>
      <dgm:spPr/>
    </dgm:pt>
    <dgm:pt modelId="{5437E120-EB09-47FF-B59B-999B4E653BA4}" type="pres">
      <dgm:prSet presAssocID="{265021BC-8972-4EEE-AC3F-2FA1574D4A01}" presName="sibTrans" presStyleCnt="0"/>
      <dgm:spPr/>
    </dgm:pt>
    <dgm:pt modelId="{C51A2C43-3F95-4AE3-A766-CC9962AFFA64}" type="pres">
      <dgm:prSet presAssocID="{3EBEEE55-251B-41B8-8AEF-4E18B7B0C5D3}" presName="node" presStyleLbl="node1" presStyleIdx="7" presStyleCnt="17">
        <dgm:presLayoutVars>
          <dgm:bulletEnabled val="1"/>
        </dgm:presLayoutVars>
      </dgm:prSet>
      <dgm:spPr/>
    </dgm:pt>
    <dgm:pt modelId="{21577460-057B-4282-8043-E4D0ED8DC930}" type="pres">
      <dgm:prSet presAssocID="{DEEDB3DD-05F9-4C9A-A63C-7EEAE5E4D19C}" presName="sibTrans" presStyleCnt="0"/>
      <dgm:spPr/>
    </dgm:pt>
    <dgm:pt modelId="{678187DC-1CE4-4373-B94F-19A19BDF67FF}" type="pres">
      <dgm:prSet presAssocID="{7AC18549-18F2-4A2F-89C6-191EA40BC8BE}" presName="node" presStyleLbl="node1" presStyleIdx="8" presStyleCnt="17">
        <dgm:presLayoutVars>
          <dgm:bulletEnabled val="1"/>
        </dgm:presLayoutVars>
      </dgm:prSet>
      <dgm:spPr/>
    </dgm:pt>
    <dgm:pt modelId="{F0249D00-9E87-43D5-A3B2-8437061ECD79}" type="pres">
      <dgm:prSet presAssocID="{BB9D1CF0-0E9F-404E-A4B3-DE28285094C1}" presName="sibTrans" presStyleCnt="0"/>
      <dgm:spPr/>
    </dgm:pt>
    <dgm:pt modelId="{D966AAFF-C519-4946-973E-1420F980D7FB}" type="pres">
      <dgm:prSet presAssocID="{82CF4901-CAF7-46F9-8946-9D174FF06F4C}" presName="node" presStyleLbl="node1" presStyleIdx="9" presStyleCnt="17">
        <dgm:presLayoutVars>
          <dgm:bulletEnabled val="1"/>
        </dgm:presLayoutVars>
      </dgm:prSet>
      <dgm:spPr/>
    </dgm:pt>
    <dgm:pt modelId="{17C60E6C-B79A-4C10-B050-1B94C3F45E02}" type="pres">
      <dgm:prSet presAssocID="{1FDB1EB3-F062-4B23-8306-22DCE7672483}" presName="sibTrans" presStyleCnt="0"/>
      <dgm:spPr/>
    </dgm:pt>
    <dgm:pt modelId="{86BBF72E-11F8-47FD-9750-BF450BC26067}" type="pres">
      <dgm:prSet presAssocID="{4615F04D-1324-40FD-95B3-3763DBB058CE}" presName="node" presStyleLbl="node1" presStyleIdx="10" presStyleCnt="17">
        <dgm:presLayoutVars>
          <dgm:bulletEnabled val="1"/>
        </dgm:presLayoutVars>
      </dgm:prSet>
      <dgm:spPr/>
    </dgm:pt>
    <dgm:pt modelId="{067EC274-4DBD-4209-8C8C-7EE34C7E8050}" type="pres">
      <dgm:prSet presAssocID="{0176F116-3FB6-4498-8B18-C8BE471C383C}" presName="sibTrans" presStyleCnt="0"/>
      <dgm:spPr/>
    </dgm:pt>
    <dgm:pt modelId="{F5170EF6-6372-4844-8503-C7D6DF1E66F6}" type="pres">
      <dgm:prSet presAssocID="{430F3FF2-194C-4997-965D-AF1E5B366987}" presName="node" presStyleLbl="node1" presStyleIdx="11" presStyleCnt="17">
        <dgm:presLayoutVars>
          <dgm:bulletEnabled val="1"/>
        </dgm:presLayoutVars>
      </dgm:prSet>
      <dgm:spPr/>
    </dgm:pt>
    <dgm:pt modelId="{67298F9C-09FC-4D01-96DB-A773C45ED459}" type="pres">
      <dgm:prSet presAssocID="{B71C82DF-C945-478D-8C57-836D7FC6644A}" presName="sibTrans" presStyleCnt="0"/>
      <dgm:spPr/>
    </dgm:pt>
    <dgm:pt modelId="{D5A53448-5686-4B52-8A6B-89F179BBC8DE}" type="pres">
      <dgm:prSet presAssocID="{68FE93A6-6F33-4F8C-8B83-F36288FE37E2}" presName="node" presStyleLbl="node1" presStyleIdx="12" presStyleCnt="17">
        <dgm:presLayoutVars>
          <dgm:bulletEnabled val="1"/>
        </dgm:presLayoutVars>
      </dgm:prSet>
      <dgm:spPr/>
    </dgm:pt>
    <dgm:pt modelId="{E1BE9E51-17A6-4A9D-92C8-5BA07072A806}" type="pres">
      <dgm:prSet presAssocID="{7A3C0F2C-55AC-47ED-BEBC-C0EF38FFD07C}" presName="sibTrans" presStyleCnt="0"/>
      <dgm:spPr/>
    </dgm:pt>
    <dgm:pt modelId="{C111CB9F-DA2B-4BE8-9D57-033A0E89B5DC}" type="pres">
      <dgm:prSet presAssocID="{1C532704-DA47-44A1-9E79-6FB60FC9CAD3}" presName="node" presStyleLbl="node1" presStyleIdx="13" presStyleCnt="17">
        <dgm:presLayoutVars>
          <dgm:bulletEnabled val="1"/>
        </dgm:presLayoutVars>
      </dgm:prSet>
      <dgm:spPr/>
    </dgm:pt>
    <dgm:pt modelId="{E26A3D73-90A2-4B04-84ED-9D2992CA0AEC}" type="pres">
      <dgm:prSet presAssocID="{8E3B4762-700B-4ED4-A270-F7EB685DB8E7}" presName="sibTrans" presStyleCnt="0"/>
      <dgm:spPr/>
    </dgm:pt>
    <dgm:pt modelId="{4FC45A91-AF7D-4435-8A71-30A897344A3F}" type="pres">
      <dgm:prSet presAssocID="{B81F0DD8-8850-4251-8A7C-5F8FDBDD8866}" presName="node" presStyleLbl="node1" presStyleIdx="14" presStyleCnt="17">
        <dgm:presLayoutVars>
          <dgm:bulletEnabled val="1"/>
        </dgm:presLayoutVars>
      </dgm:prSet>
      <dgm:spPr/>
    </dgm:pt>
    <dgm:pt modelId="{EC57C179-1B2A-4381-A82E-D52A18D58D85}" type="pres">
      <dgm:prSet presAssocID="{50B10DFE-B699-45FB-9D95-E8146E2D9121}" presName="sibTrans" presStyleCnt="0"/>
      <dgm:spPr/>
    </dgm:pt>
    <dgm:pt modelId="{0B8B27EA-CB12-440F-B3E0-D5C8302C7712}" type="pres">
      <dgm:prSet presAssocID="{19C96A1F-21EF-4F8F-922D-B2B1BF842EBA}" presName="node" presStyleLbl="node1" presStyleIdx="15" presStyleCnt="17">
        <dgm:presLayoutVars>
          <dgm:bulletEnabled val="1"/>
        </dgm:presLayoutVars>
      </dgm:prSet>
      <dgm:spPr/>
    </dgm:pt>
    <dgm:pt modelId="{05633E13-C9B6-461A-B8CC-76F1EE89436C}" type="pres">
      <dgm:prSet presAssocID="{CB012748-5755-4D68-8927-4EDCE4B4238A}" presName="sibTrans" presStyleCnt="0"/>
      <dgm:spPr/>
    </dgm:pt>
    <dgm:pt modelId="{F44E1CBC-56A8-492A-8A88-3B7981585FC8}" type="pres">
      <dgm:prSet presAssocID="{B6B28D29-2C58-4CA5-B382-F5E597ED26EF}" presName="node" presStyleLbl="node1" presStyleIdx="16" presStyleCnt="17">
        <dgm:presLayoutVars>
          <dgm:bulletEnabled val="1"/>
        </dgm:presLayoutVars>
      </dgm:prSet>
      <dgm:spPr/>
    </dgm:pt>
  </dgm:ptLst>
  <dgm:cxnLst>
    <dgm:cxn modelId="{78303E01-72D9-4DC0-925B-F58186A0AAAF}" type="presOf" srcId="{430F3FF2-194C-4997-965D-AF1E5B366987}" destId="{F5170EF6-6372-4844-8503-C7D6DF1E66F6}" srcOrd="0" destOrd="0" presId="urn:microsoft.com/office/officeart/2005/8/layout/default"/>
    <dgm:cxn modelId="{A8BD3A02-AF7E-4E6B-B03B-ADE0693B5562}" type="presOf" srcId="{B6B28D29-2C58-4CA5-B382-F5E597ED26EF}" destId="{F44E1CBC-56A8-492A-8A88-3B7981585FC8}" srcOrd="0" destOrd="0" presId="urn:microsoft.com/office/officeart/2005/8/layout/default"/>
    <dgm:cxn modelId="{856A2405-5B21-4AD4-BB0D-4AFF6905D969}" srcId="{AB49E100-F106-4C5A-85A2-0BE9DD9CDFAD}" destId="{2F74DAA7-7DB4-45C3-BC6E-4C9862BDCF70}" srcOrd="0" destOrd="0" parTransId="{DD7172D0-0048-4113-9641-46F19477FF58}" sibTransId="{45092896-7C76-48D7-8F5C-2E7EBFD62D9E}"/>
    <dgm:cxn modelId="{F0584A06-206F-41DD-89E1-F9888F033340}" srcId="{AB49E100-F106-4C5A-85A2-0BE9DD9CDFAD}" destId="{CB7A8D23-3745-476C-86F7-5B1B91B0852D}" srcOrd="6" destOrd="0" parTransId="{6E515DAB-4BB2-437D-896B-516EFFE38F14}" sibTransId="{265021BC-8972-4EEE-AC3F-2FA1574D4A01}"/>
    <dgm:cxn modelId="{E1962B0E-1562-4913-82D7-8426B4CA4970}" type="presOf" srcId="{D937EA33-C612-423C-94B1-064A7B3B24E9}" destId="{774B8F8A-06EE-46B2-B34D-F41214D740B1}" srcOrd="0" destOrd="0" presId="urn:microsoft.com/office/officeart/2005/8/layout/default"/>
    <dgm:cxn modelId="{F0027A18-5E0E-42C1-B715-CA1463B52A6D}" srcId="{AB49E100-F106-4C5A-85A2-0BE9DD9CDFAD}" destId="{D937EA33-C612-423C-94B1-064A7B3B24E9}" srcOrd="4" destOrd="0" parTransId="{9200B4D8-261E-4998-86E5-EE470B316628}" sibTransId="{37E67757-FAB9-4D2E-8DF9-3F8B533D9344}"/>
    <dgm:cxn modelId="{A3163928-CA67-463B-8E00-CB173D884C45}" type="presOf" srcId="{F67DC8E3-8FF8-48EA-B9ED-C0DCB1662D32}" destId="{CDDF01E8-31E6-4B13-B179-283A6676F9CD}" srcOrd="0" destOrd="0" presId="urn:microsoft.com/office/officeart/2005/8/layout/default"/>
    <dgm:cxn modelId="{36666B2D-56CF-42D9-A5C5-E585E2E504F6}" srcId="{AB49E100-F106-4C5A-85A2-0BE9DD9CDFAD}" destId="{33FC9C6A-1945-4126-ADE5-F27A4B974FC2}" srcOrd="3" destOrd="0" parTransId="{5891359D-D0DA-4926-8C1E-E23BADBBE729}" sibTransId="{D164676C-74B0-4BF0-B40D-31849A89DE96}"/>
    <dgm:cxn modelId="{3D370633-0304-4CBA-A964-B9EBD0E67BC7}" srcId="{AB49E100-F106-4C5A-85A2-0BE9DD9CDFAD}" destId="{1C532704-DA47-44A1-9E79-6FB60FC9CAD3}" srcOrd="13" destOrd="0" parTransId="{435DACF0-214A-4375-A4AE-FA447151AA13}" sibTransId="{8E3B4762-700B-4ED4-A270-F7EB685DB8E7}"/>
    <dgm:cxn modelId="{C0342F3A-3F9B-48EE-968D-2F34AE6810AF}" type="presOf" srcId="{2F74DAA7-7DB4-45C3-BC6E-4C9862BDCF70}" destId="{07139416-281E-4B8F-8C55-C1FD8B5C9B16}" srcOrd="0" destOrd="0" presId="urn:microsoft.com/office/officeart/2005/8/layout/default"/>
    <dgm:cxn modelId="{0F51945C-E1CA-4E5C-8703-CA1C2D39042F}" type="presOf" srcId="{4615F04D-1324-40FD-95B3-3763DBB058CE}" destId="{86BBF72E-11F8-47FD-9750-BF450BC26067}" srcOrd="0" destOrd="0" presId="urn:microsoft.com/office/officeart/2005/8/layout/default"/>
    <dgm:cxn modelId="{4840DD5F-3190-4AB3-8097-3B007D179614}" type="presOf" srcId="{AB49E100-F106-4C5A-85A2-0BE9DD9CDFAD}" destId="{486070EF-3502-4B7E-AB00-51799358528C}" srcOrd="0" destOrd="0" presId="urn:microsoft.com/office/officeart/2005/8/layout/default"/>
    <dgm:cxn modelId="{01543761-A6CD-41A7-9152-107FA761ED8B}" type="presOf" srcId="{B81F0DD8-8850-4251-8A7C-5F8FDBDD8866}" destId="{4FC45A91-AF7D-4435-8A71-30A897344A3F}" srcOrd="0" destOrd="0" presId="urn:microsoft.com/office/officeart/2005/8/layout/default"/>
    <dgm:cxn modelId="{8873C662-5822-484B-BB51-6BA6BF999235}" srcId="{AB49E100-F106-4C5A-85A2-0BE9DD9CDFAD}" destId="{F67DC8E3-8FF8-48EA-B9ED-C0DCB1662D32}" srcOrd="2" destOrd="0" parTransId="{6E365B30-4A36-4F2F-A3DC-0AECB5457BE4}" sibTransId="{CFD0680F-A7C3-40C4-8EB2-5453CD5247AC}"/>
    <dgm:cxn modelId="{EE0F856D-E782-4614-9E9D-F91B60CBCC0B}" type="presOf" srcId="{1C532704-DA47-44A1-9E79-6FB60FC9CAD3}" destId="{C111CB9F-DA2B-4BE8-9D57-033A0E89B5DC}" srcOrd="0" destOrd="0" presId="urn:microsoft.com/office/officeart/2005/8/layout/default"/>
    <dgm:cxn modelId="{7C6B6A6E-D692-40A6-B335-A64561993212}" type="presOf" srcId="{68FE93A6-6F33-4F8C-8B83-F36288FE37E2}" destId="{D5A53448-5686-4B52-8A6B-89F179BBC8DE}" srcOrd="0" destOrd="0" presId="urn:microsoft.com/office/officeart/2005/8/layout/default"/>
    <dgm:cxn modelId="{6E3CA36F-7AA9-4073-A05F-766C5C602FAE}" srcId="{AB49E100-F106-4C5A-85A2-0BE9DD9CDFAD}" destId="{19C96A1F-21EF-4F8F-922D-B2B1BF842EBA}" srcOrd="15" destOrd="0" parTransId="{3416F763-B13A-44B8-9B4D-5F2BD8C23D7F}" sibTransId="{CB012748-5755-4D68-8927-4EDCE4B4238A}"/>
    <dgm:cxn modelId="{ED064F70-5B88-4D97-B6D2-216D7BBEC7E0}" srcId="{AB49E100-F106-4C5A-85A2-0BE9DD9CDFAD}" destId="{4615F04D-1324-40FD-95B3-3763DBB058CE}" srcOrd="10" destOrd="0" parTransId="{798944D2-0CAB-45B4-81B6-D932E3F38AF7}" sibTransId="{0176F116-3FB6-4498-8B18-C8BE471C383C}"/>
    <dgm:cxn modelId="{188D0652-C528-4ED2-9757-AEFF61CD2EC6}" srcId="{AB49E100-F106-4C5A-85A2-0BE9DD9CDFAD}" destId="{7AC18549-18F2-4A2F-89C6-191EA40BC8BE}" srcOrd="8" destOrd="0" parTransId="{91C88826-1B56-418C-9A3B-2D02A30DE7C3}" sibTransId="{BB9D1CF0-0E9F-404E-A4B3-DE28285094C1}"/>
    <dgm:cxn modelId="{C17E3052-B859-47F8-9250-EF196411AFE9}" type="presOf" srcId="{7AC18549-18F2-4A2F-89C6-191EA40BC8BE}" destId="{678187DC-1CE4-4373-B94F-19A19BDF67FF}" srcOrd="0" destOrd="0" presId="urn:microsoft.com/office/officeart/2005/8/layout/default"/>
    <dgm:cxn modelId="{439AA254-F0BE-4069-9112-F80AEA1DB519}" type="presOf" srcId="{4B65BD65-C5C3-47AB-BAE5-89A1BB1EC1D9}" destId="{027D53BB-C7C0-4F3E-92E5-6C2A6FB0D276}" srcOrd="0" destOrd="0" presId="urn:microsoft.com/office/officeart/2005/8/layout/default"/>
    <dgm:cxn modelId="{FB7CF582-1D8F-47A0-8BC7-146603992B6F}" srcId="{AB49E100-F106-4C5A-85A2-0BE9DD9CDFAD}" destId="{B81F0DD8-8850-4251-8A7C-5F8FDBDD8866}" srcOrd="14" destOrd="0" parTransId="{EB17BD61-6561-486E-AF94-A5C4A821DB3A}" sibTransId="{50B10DFE-B699-45FB-9D95-E8146E2D9121}"/>
    <dgm:cxn modelId="{80FA568A-2DB3-423B-9019-77574F3DD3CA}" type="presOf" srcId="{133DF94C-DF16-492E-B01A-1A8D79C44755}" destId="{F2831F9A-028E-40E5-99FA-22CFE7D1BA28}" srcOrd="0" destOrd="0" presId="urn:microsoft.com/office/officeart/2005/8/layout/default"/>
    <dgm:cxn modelId="{17480B9E-011B-4344-8B20-CD4B803B018A}" srcId="{AB49E100-F106-4C5A-85A2-0BE9DD9CDFAD}" destId="{4B65BD65-C5C3-47AB-BAE5-89A1BB1EC1D9}" srcOrd="1" destOrd="0" parTransId="{3540EC3D-3B37-4B75-ADF3-7E31482A143E}" sibTransId="{A3541658-7AE1-4D34-9CB4-70E6C5066353}"/>
    <dgm:cxn modelId="{94B49DA5-E42A-4019-BBDE-2BECFBBE4083}" srcId="{AB49E100-F106-4C5A-85A2-0BE9DD9CDFAD}" destId="{430F3FF2-194C-4997-965D-AF1E5B366987}" srcOrd="11" destOrd="0" parTransId="{54BF4E9C-8CFD-42EF-A88B-D480CA03B725}" sibTransId="{B71C82DF-C945-478D-8C57-836D7FC6644A}"/>
    <dgm:cxn modelId="{F9A645AC-6680-4005-9FC6-F23040B5D447}" srcId="{AB49E100-F106-4C5A-85A2-0BE9DD9CDFAD}" destId="{68FE93A6-6F33-4F8C-8B83-F36288FE37E2}" srcOrd="12" destOrd="0" parTransId="{61E9A225-5E12-4BA0-8CF0-19343D27E382}" sibTransId="{7A3C0F2C-55AC-47ED-BEBC-C0EF38FFD07C}"/>
    <dgm:cxn modelId="{CA5F69AD-C137-43D6-9A61-4EA51CCE505D}" srcId="{AB49E100-F106-4C5A-85A2-0BE9DD9CDFAD}" destId="{82CF4901-CAF7-46F9-8946-9D174FF06F4C}" srcOrd="9" destOrd="0" parTransId="{6070CBE5-65DE-4006-86C8-075ED9339792}" sibTransId="{1FDB1EB3-F062-4B23-8306-22DCE7672483}"/>
    <dgm:cxn modelId="{15994AB4-6AAC-421F-8772-6EC2B78667FE}" srcId="{AB49E100-F106-4C5A-85A2-0BE9DD9CDFAD}" destId="{3EBEEE55-251B-41B8-8AEF-4E18B7B0C5D3}" srcOrd="7" destOrd="0" parTransId="{FF5AA261-37B5-4CBC-8494-77C0302AD7EF}" sibTransId="{DEEDB3DD-05F9-4C9A-A63C-7EEAE5E4D19C}"/>
    <dgm:cxn modelId="{B99863B9-5AED-49E8-A58E-791D83CE7FE6}" type="presOf" srcId="{33FC9C6A-1945-4126-ADE5-F27A4B974FC2}" destId="{4CFADF22-D5C4-48FF-B3A3-287B11FF24B6}" srcOrd="0" destOrd="0" presId="urn:microsoft.com/office/officeart/2005/8/layout/default"/>
    <dgm:cxn modelId="{65D594BB-3246-4782-9358-FD88FF543A3B}" type="presOf" srcId="{CB7A8D23-3745-476C-86F7-5B1B91B0852D}" destId="{01D903D8-8021-40AD-A987-3EA894A98A49}" srcOrd="0" destOrd="0" presId="urn:microsoft.com/office/officeart/2005/8/layout/default"/>
    <dgm:cxn modelId="{337BA2C4-6E7C-477B-83BD-69B37E99DF86}" srcId="{AB49E100-F106-4C5A-85A2-0BE9DD9CDFAD}" destId="{B6B28D29-2C58-4CA5-B382-F5E597ED26EF}" srcOrd="16" destOrd="0" parTransId="{A760A0C7-CE01-478F-B9A6-66FC65879262}" sibTransId="{66E32188-27BE-438B-AAEB-B89226601DB0}"/>
    <dgm:cxn modelId="{4ED3EBE8-024D-4D98-A5E7-6B25AF92288D}" type="presOf" srcId="{82CF4901-CAF7-46F9-8946-9D174FF06F4C}" destId="{D966AAFF-C519-4946-973E-1420F980D7FB}" srcOrd="0" destOrd="0" presId="urn:microsoft.com/office/officeart/2005/8/layout/default"/>
    <dgm:cxn modelId="{E6A4B3EB-E6E4-4B63-8736-9FF9143E4E5B}" type="presOf" srcId="{19C96A1F-21EF-4F8F-922D-B2B1BF842EBA}" destId="{0B8B27EA-CB12-440F-B3E0-D5C8302C7712}" srcOrd="0" destOrd="0" presId="urn:microsoft.com/office/officeart/2005/8/layout/default"/>
    <dgm:cxn modelId="{A1245BFB-987F-4C16-BD4F-0EB6358F585A}" srcId="{AB49E100-F106-4C5A-85A2-0BE9DD9CDFAD}" destId="{133DF94C-DF16-492E-B01A-1A8D79C44755}" srcOrd="5" destOrd="0" parTransId="{AF98DE00-8127-47D4-81D6-1CD6B0F278D5}" sibTransId="{D759C242-5C90-4B02-9D27-B673DA5D5D2B}"/>
    <dgm:cxn modelId="{DFC8BBFF-60F4-4428-AB05-A77C5625BD6C}" type="presOf" srcId="{3EBEEE55-251B-41B8-8AEF-4E18B7B0C5D3}" destId="{C51A2C43-3F95-4AE3-A766-CC9962AFFA64}" srcOrd="0" destOrd="0" presId="urn:microsoft.com/office/officeart/2005/8/layout/default"/>
    <dgm:cxn modelId="{7806454D-99BC-40DF-BC1F-5B3B93C3B9F1}" type="presParOf" srcId="{486070EF-3502-4B7E-AB00-51799358528C}" destId="{07139416-281E-4B8F-8C55-C1FD8B5C9B16}" srcOrd="0" destOrd="0" presId="urn:microsoft.com/office/officeart/2005/8/layout/default"/>
    <dgm:cxn modelId="{3B1616E0-1EF8-44C8-9C63-A140010A1C3F}" type="presParOf" srcId="{486070EF-3502-4B7E-AB00-51799358528C}" destId="{483E8D13-3DF0-4D21-91DD-711AF207F645}" srcOrd="1" destOrd="0" presId="urn:microsoft.com/office/officeart/2005/8/layout/default"/>
    <dgm:cxn modelId="{720B4AC1-A0CF-4958-89C9-13B277E173A2}" type="presParOf" srcId="{486070EF-3502-4B7E-AB00-51799358528C}" destId="{027D53BB-C7C0-4F3E-92E5-6C2A6FB0D276}" srcOrd="2" destOrd="0" presId="urn:microsoft.com/office/officeart/2005/8/layout/default"/>
    <dgm:cxn modelId="{0DDEFB5F-33FF-4C4C-8D98-B435F82A871D}" type="presParOf" srcId="{486070EF-3502-4B7E-AB00-51799358528C}" destId="{3F55507B-990E-428B-972C-176B2401EE7A}" srcOrd="3" destOrd="0" presId="urn:microsoft.com/office/officeart/2005/8/layout/default"/>
    <dgm:cxn modelId="{6707D132-4BC9-47F5-8C3E-CF6F43F7BC4B}" type="presParOf" srcId="{486070EF-3502-4B7E-AB00-51799358528C}" destId="{CDDF01E8-31E6-4B13-B179-283A6676F9CD}" srcOrd="4" destOrd="0" presId="urn:microsoft.com/office/officeart/2005/8/layout/default"/>
    <dgm:cxn modelId="{0628AE25-D1D8-48CB-B26F-A630B2A39C4E}" type="presParOf" srcId="{486070EF-3502-4B7E-AB00-51799358528C}" destId="{ADCEA5CD-BE78-4F6C-AD8D-AF843CB5C0E5}" srcOrd="5" destOrd="0" presId="urn:microsoft.com/office/officeart/2005/8/layout/default"/>
    <dgm:cxn modelId="{6B585EAD-EC19-4BB4-8073-DCAA1EE5857B}" type="presParOf" srcId="{486070EF-3502-4B7E-AB00-51799358528C}" destId="{4CFADF22-D5C4-48FF-B3A3-287B11FF24B6}" srcOrd="6" destOrd="0" presId="urn:microsoft.com/office/officeart/2005/8/layout/default"/>
    <dgm:cxn modelId="{7504FEA5-7B7A-4D71-AA34-B83ADD4BAADA}" type="presParOf" srcId="{486070EF-3502-4B7E-AB00-51799358528C}" destId="{E4080E72-EFF2-4BF4-B1E4-87CCFCC13C3B}" srcOrd="7" destOrd="0" presId="urn:microsoft.com/office/officeart/2005/8/layout/default"/>
    <dgm:cxn modelId="{CA9CDFA1-1657-4CFE-B082-0A2A68152CDC}" type="presParOf" srcId="{486070EF-3502-4B7E-AB00-51799358528C}" destId="{774B8F8A-06EE-46B2-B34D-F41214D740B1}" srcOrd="8" destOrd="0" presId="urn:microsoft.com/office/officeart/2005/8/layout/default"/>
    <dgm:cxn modelId="{15014980-84D6-46EF-B550-A8E116764C24}" type="presParOf" srcId="{486070EF-3502-4B7E-AB00-51799358528C}" destId="{B7088F18-1FD9-48EB-8E2C-E45E44A684A3}" srcOrd="9" destOrd="0" presId="urn:microsoft.com/office/officeart/2005/8/layout/default"/>
    <dgm:cxn modelId="{068E9FF8-7FEC-4042-957F-FF74A70F3C18}" type="presParOf" srcId="{486070EF-3502-4B7E-AB00-51799358528C}" destId="{F2831F9A-028E-40E5-99FA-22CFE7D1BA28}" srcOrd="10" destOrd="0" presId="urn:microsoft.com/office/officeart/2005/8/layout/default"/>
    <dgm:cxn modelId="{6EA4B75C-E6C9-4AC5-8696-4D76A58A14E3}" type="presParOf" srcId="{486070EF-3502-4B7E-AB00-51799358528C}" destId="{E53D401B-8A76-40AC-933C-DDF863AC019B}" srcOrd="11" destOrd="0" presId="urn:microsoft.com/office/officeart/2005/8/layout/default"/>
    <dgm:cxn modelId="{7CE1AFB3-ADB6-4B37-9F5A-7207A73E4F29}" type="presParOf" srcId="{486070EF-3502-4B7E-AB00-51799358528C}" destId="{01D903D8-8021-40AD-A987-3EA894A98A49}" srcOrd="12" destOrd="0" presId="urn:microsoft.com/office/officeart/2005/8/layout/default"/>
    <dgm:cxn modelId="{1B9C75FB-AE79-44EC-89E4-9DF70FBD02F3}" type="presParOf" srcId="{486070EF-3502-4B7E-AB00-51799358528C}" destId="{5437E120-EB09-47FF-B59B-999B4E653BA4}" srcOrd="13" destOrd="0" presId="urn:microsoft.com/office/officeart/2005/8/layout/default"/>
    <dgm:cxn modelId="{B85FCDE9-7794-4B79-B982-7EE17CAE6C30}" type="presParOf" srcId="{486070EF-3502-4B7E-AB00-51799358528C}" destId="{C51A2C43-3F95-4AE3-A766-CC9962AFFA64}" srcOrd="14" destOrd="0" presId="urn:microsoft.com/office/officeart/2005/8/layout/default"/>
    <dgm:cxn modelId="{33158310-1608-4A81-8A18-D9C48460928A}" type="presParOf" srcId="{486070EF-3502-4B7E-AB00-51799358528C}" destId="{21577460-057B-4282-8043-E4D0ED8DC930}" srcOrd="15" destOrd="0" presId="urn:microsoft.com/office/officeart/2005/8/layout/default"/>
    <dgm:cxn modelId="{C127E2C2-9920-4B8E-B77F-58A7FF9F23B1}" type="presParOf" srcId="{486070EF-3502-4B7E-AB00-51799358528C}" destId="{678187DC-1CE4-4373-B94F-19A19BDF67FF}" srcOrd="16" destOrd="0" presId="urn:microsoft.com/office/officeart/2005/8/layout/default"/>
    <dgm:cxn modelId="{35536131-0409-4477-A018-D091935FA0C5}" type="presParOf" srcId="{486070EF-3502-4B7E-AB00-51799358528C}" destId="{F0249D00-9E87-43D5-A3B2-8437061ECD79}" srcOrd="17" destOrd="0" presId="urn:microsoft.com/office/officeart/2005/8/layout/default"/>
    <dgm:cxn modelId="{807BB334-B575-44A7-99CD-6C385746AD98}" type="presParOf" srcId="{486070EF-3502-4B7E-AB00-51799358528C}" destId="{D966AAFF-C519-4946-973E-1420F980D7FB}" srcOrd="18" destOrd="0" presId="urn:microsoft.com/office/officeart/2005/8/layout/default"/>
    <dgm:cxn modelId="{B76560EC-1F98-4883-828A-8BBE3D2DB461}" type="presParOf" srcId="{486070EF-3502-4B7E-AB00-51799358528C}" destId="{17C60E6C-B79A-4C10-B050-1B94C3F45E02}" srcOrd="19" destOrd="0" presId="urn:microsoft.com/office/officeart/2005/8/layout/default"/>
    <dgm:cxn modelId="{1E0F3F80-FCB5-4209-99DB-CB6C1340B8D9}" type="presParOf" srcId="{486070EF-3502-4B7E-AB00-51799358528C}" destId="{86BBF72E-11F8-47FD-9750-BF450BC26067}" srcOrd="20" destOrd="0" presId="urn:microsoft.com/office/officeart/2005/8/layout/default"/>
    <dgm:cxn modelId="{F0D4B9AE-43AC-4521-A560-95CE2853741A}" type="presParOf" srcId="{486070EF-3502-4B7E-AB00-51799358528C}" destId="{067EC274-4DBD-4209-8C8C-7EE34C7E8050}" srcOrd="21" destOrd="0" presId="urn:microsoft.com/office/officeart/2005/8/layout/default"/>
    <dgm:cxn modelId="{3B0A2C40-1849-4662-8A02-901475D938D5}" type="presParOf" srcId="{486070EF-3502-4B7E-AB00-51799358528C}" destId="{F5170EF6-6372-4844-8503-C7D6DF1E66F6}" srcOrd="22" destOrd="0" presId="urn:microsoft.com/office/officeart/2005/8/layout/default"/>
    <dgm:cxn modelId="{19E0CA16-32CD-4FD5-810E-1E20DDCE373C}" type="presParOf" srcId="{486070EF-3502-4B7E-AB00-51799358528C}" destId="{67298F9C-09FC-4D01-96DB-A773C45ED459}" srcOrd="23" destOrd="0" presId="urn:microsoft.com/office/officeart/2005/8/layout/default"/>
    <dgm:cxn modelId="{0F652FC7-8611-491F-A6B3-3A4D071C2852}" type="presParOf" srcId="{486070EF-3502-4B7E-AB00-51799358528C}" destId="{D5A53448-5686-4B52-8A6B-89F179BBC8DE}" srcOrd="24" destOrd="0" presId="urn:microsoft.com/office/officeart/2005/8/layout/default"/>
    <dgm:cxn modelId="{34DB1AB4-CCB7-42CB-A5B8-0439ED433E12}" type="presParOf" srcId="{486070EF-3502-4B7E-AB00-51799358528C}" destId="{E1BE9E51-17A6-4A9D-92C8-5BA07072A806}" srcOrd="25" destOrd="0" presId="urn:microsoft.com/office/officeart/2005/8/layout/default"/>
    <dgm:cxn modelId="{96D5D1AB-2C24-4384-AB94-3157538E2213}" type="presParOf" srcId="{486070EF-3502-4B7E-AB00-51799358528C}" destId="{C111CB9F-DA2B-4BE8-9D57-033A0E89B5DC}" srcOrd="26" destOrd="0" presId="urn:microsoft.com/office/officeart/2005/8/layout/default"/>
    <dgm:cxn modelId="{99EAA615-B355-44C3-B932-33259333731E}" type="presParOf" srcId="{486070EF-3502-4B7E-AB00-51799358528C}" destId="{E26A3D73-90A2-4B04-84ED-9D2992CA0AEC}" srcOrd="27" destOrd="0" presId="urn:microsoft.com/office/officeart/2005/8/layout/default"/>
    <dgm:cxn modelId="{23E887EA-40E5-420F-A4AB-00983DBDA86E}" type="presParOf" srcId="{486070EF-3502-4B7E-AB00-51799358528C}" destId="{4FC45A91-AF7D-4435-8A71-30A897344A3F}" srcOrd="28" destOrd="0" presId="urn:microsoft.com/office/officeart/2005/8/layout/default"/>
    <dgm:cxn modelId="{335CBC0B-AB39-4015-B14C-4036E5AD281A}" type="presParOf" srcId="{486070EF-3502-4B7E-AB00-51799358528C}" destId="{EC57C179-1B2A-4381-A82E-D52A18D58D85}" srcOrd="29" destOrd="0" presId="urn:microsoft.com/office/officeart/2005/8/layout/default"/>
    <dgm:cxn modelId="{2EA83461-9F52-4469-BC65-1CD0EA09BBA6}" type="presParOf" srcId="{486070EF-3502-4B7E-AB00-51799358528C}" destId="{0B8B27EA-CB12-440F-B3E0-D5C8302C7712}" srcOrd="30" destOrd="0" presId="urn:microsoft.com/office/officeart/2005/8/layout/default"/>
    <dgm:cxn modelId="{44028978-5D00-44CF-82F8-B90EBB2824D0}" type="presParOf" srcId="{486070EF-3502-4B7E-AB00-51799358528C}" destId="{05633E13-C9B6-461A-B8CC-76F1EE89436C}" srcOrd="31" destOrd="0" presId="urn:microsoft.com/office/officeart/2005/8/layout/default"/>
    <dgm:cxn modelId="{73CC132E-BD94-4E6E-B8C8-497C7F215476}" type="presParOf" srcId="{486070EF-3502-4B7E-AB00-51799358528C}" destId="{F44E1CBC-56A8-492A-8A88-3B7981585FC8}"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0E2B3C-E823-4D81-939A-D4B0632B1FD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C945CC6-94D0-49DB-9EEE-F391EA311508}">
      <dgm:prSet/>
      <dgm:spPr/>
      <dgm:t>
        <a:bodyPr/>
        <a:lstStyle/>
        <a:p>
          <a:r>
            <a:rPr lang="en-US"/>
            <a:t>The Significant variables are the variables that effect the dependent variable </a:t>
          </a:r>
          <a:r>
            <a:rPr lang="en-US" i="1"/>
            <a:t>Customer Lifetime Value</a:t>
          </a:r>
          <a:r>
            <a:rPr lang="en-US"/>
            <a:t>.</a:t>
          </a:r>
        </a:p>
      </dgm:t>
    </dgm:pt>
    <dgm:pt modelId="{E6A38BCE-9984-4F46-8B4D-FAE7369EF716}" type="parTrans" cxnId="{0F60BB70-5FD2-420A-9B3B-A5B6F2AEE98F}">
      <dgm:prSet/>
      <dgm:spPr/>
      <dgm:t>
        <a:bodyPr/>
        <a:lstStyle/>
        <a:p>
          <a:endParaRPr lang="en-US"/>
        </a:p>
      </dgm:t>
    </dgm:pt>
    <dgm:pt modelId="{8C0FBDD5-8579-449C-B040-19CAC48B9576}" type="sibTrans" cxnId="{0F60BB70-5FD2-420A-9B3B-A5B6F2AEE98F}">
      <dgm:prSet/>
      <dgm:spPr/>
      <dgm:t>
        <a:bodyPr/>
        <a:lstStyle/>
        <a:p>
          <a:endParaRPr lang="en-US"/>
        </a:p>
      </dgm:t>
    </dgm:pt>
    <dgm:pt modelId="{EAA3AFF5-12C7-4046-9709-8574022FDDEA}">
      <dgm:prSet/>
      <dgm:spPr/>
      <dgm:t>
        <a:bodyPr/>
        <a:lstStyle/>
        <a:p>
          <a:r>
            <a:rPr lang="en-US"/>
            <a:t>Let’s understand why these variables are significant and their relationship with the dependent variable.</a:t>
          </a:r>
        </a:p>
      </dgm:t>
    </dgm:pt>
    <dgm:pt modelId="{10F5593A-FFEF-4F0B-BBB3-B987B7AAEA22}" type="parTrans" cxnId="{0DA9C2CF-3AEC-4171-AFA1-033753B86942}">
      <dgm:prSet/>
      <dgm:spPr/>
      <dgm:t>
        <a:bodyPr/>
        <a:lstStyle/>
        <a:p>
          <a:endParaRPr lang="en-US"/>
        </a:p>
      </dgm:t>
    </dgm:pt>
    <dgm:pt modelId="{17BBB71D-994B-4387-876E-8F06C7532505}" type="sibTrans" cxnId="{0DA9C2CF-3AEC-4171-AFA1-033753B86942}">
      <dgm:prSet/>
      <dgm:spPr/>
      <dgm:t>
        <a:bodyPr/>
        <a:lstStyle/>
        <a:p>
          <a:endParaRPr lang="en-US"/>
        </a:p>
      </dgm:t>
    </dgm:pt>
    <dgm:pt modelId="{C9CB96D9-8F71-48C7-9E97-F17069739B28}">
      <dgm:prSet/>
      <dgm:spPr/>
      <dgm:t>
        <a:bodyPr/>
        <a:lstStyle/>
        <a:p>
          <a:r>
            <a:rPr lang="en-US" dirty="0"/>
            <a:t>Coverage: The type of coverage offered by the insurance company determines the Customer Lifetime Value of a particular customer as the coverage determines how much the customer needs to pay depending on his choice.</a:t>
          </a:r>
        </a:p>
      </dgm:t>
    </dgm:pt>
    <dgm:pt modelId="{6328705B-5121-4416-822F-BCB42A8441A0}" type="parTrans" cxnId="{B1874CDB-4432-4A73-9D97-E71303F0245F}">
      <dgm:prSet/>
      <dgm:spPr/>
      <dgm:t>
        <a:bodyPr/>
        <a:lstStyle/>
        <a:p>
          <a:endParaRPr lang="en-US"/>
        </a:p>
      </dgm:t>
    </dgm:pt>
    <dgm:pt modelId="{C5111570-2EF5-488D-9A56-6300D21CF5D0}" type="sibTrans" cxnId="{B1874CDB-4432-4A73-9D97-E71303F0245F}">
      <dgm:prSet/>
      <dgm:spPr/>
      <dgm:t>
        <a:bodyPr/>
        <a:lstStyle/>
        <a:p>
          <a:endParaRPr lang="en-US"/>
        </a:p>
      </dgm:t>
    </dgm:pt>
    <dgm:pt modelId="{05412529-4BB3-430A-AE91-DC6EC8C56F78}">
      <dgm:prSet/>
      <dgm:spPr/>
      <dgm:t>
        <a:bodyPr/>
        <a:lstStyle/>
        <a:p>
          <a:r>
            <a:rPr lang="en-US" dirty="0"/>
            <a:t>Education: The education of a customer is a factor that affects the CLV as people with a relevant education are likely to buy auto insurance as they understand its need and benefits.</a:t>
          </a:r>
        </a:p>
      </dgm:t>
    </dgm:pt>
    <dgm:pt modelId="{7500B315-5619-45E4-AF3C-3CF17C7C0B26}" type="parTrans" cxnId="{6CF5BFD1-C8FE-46AF-96EF-C20D4CB85C07}">
      <dgm:prSet/>
      <dgm:spPr/>
      <dgm:t>
        <a:bodyPr/>
        <a:lstStyle/>
        <a:p>
          <a:endParaRPr lang="en-US"/>
        </a:p>
      </dgm:t>
    </dgm:pt>
    <dgm:pt modelId="{38F04E82-3855-488F-9D16-F7FC54A2DCCF}" type="sibTrans" cxnId="{6CF5BFD1-C8FE-46AF-96EF-C20D4CB85C07}">
      <dgm:prSet/>
      <dgm:spPr/>
      <dgm:t>
        <a:bodyPr/>
        <a:lstStyle/>
        <a:p>
          <a:endParaRPr lang="en-US"/>
        </a:p>
      </dgm:t>
    </dgm:pt>
    <dgm:pt modelId="{34CB9005-CB66-4211-9130-E37F91357DA2}">
      <dgm:prSet/>
      <dgm:spPr/>
      <dgm:t>
        <a:bodyPr/>
        <a:lstStyle/>
        <a:p>
          <a:r>
            <a:rPr lang="en-US" dirty="0"/>
            <a:t>Employment Status: The Employment status is one of the most important variables affecting the Customer Lifetime Value. Employed customers will generally tend to have higher CLV’s than Retired and Unemployed People. Whereas disabled people and ones on medical leave do not have a significant effect on the CLV.</a:t>
          </a:r>
        </a:p>
      </dgm:t>
    </dgm:pt>
    <dgm:pt modelId="{25F43DA5-0344-4E46-9ED2-E20755839AC3}" type="parTrans" cxnId="{2FC52559-77F6-4E4A-9D1C-7DF930E616CA}">
      <dgm:prSet/>
      <dgm:spPr/>
      <dgm:t>
        <a:bodyPr/>
        <a:lstStyle/>
        <a:p>
          <a:endParaRPr lang="en-US"/>
        </a:p>
      </dgm:t>
    </dgm:pt>
    <dgm:pt modelId="{0DD223DA-9CEE-4CD7-8463-B1FDFEC6FBDB}" type="sibTrans" cxnId="{2FC52559-77F6-4E4A-9D1C-7DF930E616CA}">
      <dgm:prSet/>
      <dgm:spPr/>
      <dgm:t>
        <a:bodyPr/>
        <a:lstStyle/>
        <a:p>
          <a:endParaRPr lang="en-US"/>
        </a:p>
      </dgm:t>
    </dgm:pt>
    <dgm:pt modelId="{1E0F49F7-9B15-4CF7-9305-F147D33DD341}" type="pres">
      <dgm:prSet presAssocID="{BB0E2B3C-E823-4D81-939A-D4B0632B1FD9}" presName="linear" presStyleCnt="0">
        <dgm:presLayoutVars>
          <dgm:animLvl val="lvl"/>
          <dgm:resizeHandles val="exact"/>
        </dgm:presLayoutVars>
      </dgm:prSet>
      <dgm:spPr/>
    </dgm:pt>
    <dgm:pt modelId="{D06A5C82-85DB-4517-898C-F48FEBC4B6A4}" type="pres">
      <dgm:prSet presAssocID="{DC945CC6-94D0-49DB-9EEE-F391EA311508}" presName="parentText" presStyleLbl="node1" presStyleIdx="0" presStyleCnt="5">
        <dgm:presLayoutVars>
          <dgm:chMax val="0"/>
          <dgm:bulletEnabled val="1"/>
        </dgm:presLayoutVars>
      </dgm:prSet>
      <dgm:spPr/>
    </dgm:pt>
    <dgm:pt modelId="{037EC90D-D173-43BC-828D-965F7D232353}" type="pres">
      <dgm:prSet presAssocID="{8C0FBDD5-8579-449C-B040-19CAC48B9576}" presName="spacer" presStyleCnt="0"/>
      <dgm:spPr/>
    </dgm:pt>
    <dgm:pt modelId="{282AE990-2EF6-4843-9E3F-63234F9E53E9}" type="pres">
      <dgm:prSet presAssocID="{EAA3AFF5-12C7-4046-9709-8574022FDDEA}" presName="parentText" presStyleLbl="node1" presStyleIdx="1" presStyleCnt="5">
        <dgm:presLayoutVars>
          <dgm:chMax val="0"/>
          <dgm:bulletEnabled val="1"/>
        </dgm:presLayoutVars>
      </dgm:prSet>
      <dgm:spPr/>
    </dgm:pt>
    <dgm:pt modelId="{02D22B3C-CA7C-496C-9371-D4801D880B47}" type="pres">
      <dgm:prSet presAssocID="{17BBB71D-994B-4387-876E-8F06C7532505}" presName="spacer" presStyleCnt="0"/>
      <dgm:spPr/>
    </dgm:pt>
    <dgm:pt modelId="{05FCE11D-D15D-4B1A-A90A-E3B5F29C58FE}" type="pres">
      <dgm:prSet presAssocID="{C9CB96D9-8F71-48C7-9E97-F17069739B28}" presName="parentText" presStyleLbl="node1" presStyleIdx="2" presStyleCnt="5">
        <dgm:presLayoutVars>
          <dgm:chMax val="0"/>
          <dgm:bulletEnabled val="1"/>
        </dgm:presLayoutVars>
      </dgm:prSet>
      <dgm:spPr/>
    </dgm:pt>
    <dgm:pt modelId="{1E1BBC24-9436-4AE6-B9C6-EF0603303E67}" type="pres">
      <dgm:prSet presAssocID="{C5111570-2EF5-488D-9A56-6300D21CF5D0}" presName="spacer" presStyleCnt="0"/>
      <dgm:spPr/>
    </dgm:pt>
    <dgm:pt modelId="{D693A356-709E-48C8-90D1-2E70D11C5C80}" type="pres">
      <dgm:prSet presAssocID="{05412529-4BB3-430A-AE91-DC6EC8C56F78}" presName="parentText" presStyleLbl="node1" presStyleIdx="3" presStyleCnt="5">
        <dgm:presLayoutVars>
          <dgm:chMax val="0"/>
          <dgm:bulletEnabled val="1"/>
        </dgm:presLayoutVars>
      </dgm:prSet>
      <dgm:spPr/>
    </dgm:pt>
    <dgm:pt modelId="{6516B3B5-D9FA-401B-BF93-CE8444C0D239}" type="pres">
      <dgm:prSet presAssocID="{38F04E82-3855-488F-9D16-F7FC54A2DCCF}" presName="spacer" presStyleCnt="0"/>
      <dgm:spPr/>
    </dgm:pt>
    <dgm:pt modelId="{2232D967-7323-4865-A545-61E359342045}" type="pres">
      <dgm:prSet presAssocID="{34CB9005-CB66-4211-9130-E37F91357DA2}" presName="parentText" presStyleLbl="node1" presStyleIdx="4" presStyleCnt="5">
        <dgm:presLayoutVars>
          <dgm:chMax val="0"/>
          <dgm:bulletEnabled val="1"/>
        </dgm:presLayoutVars>
      </dgm:prSet>
      <dgm:spPr/>
    </dgm:pt>
  </dgm:ptLst>
  <dgm:cxnLst>
    <dgm:cxn modelId="{0F60BB70-5FD2-420A-9B3B-A5B6F2AEE98F}" srcId="{BB0E2B3C-E823-4D81-939A-D4B0632B1FD9}" destId="{DC945CC6-94D0-49DB-9EEE-F391EA311508}" srcOrd="0" destOrd="0" parTransId="{E6A38BCE-9984-4F46-8B4D-FAE7369EF716}" sibTransId="{8C0FBDD5-8579-449C-B040-19CAC48B9576}"/>
    <dgm:cxn modelId="{0D69FE70-3B68-418F-9237-AA2D0D25BEF9}" type="presOf" srcId="{EAA3AFF5-12C7-4046-9709-8574022FDDEA}" destId="{282AE990-2EF6-4843-9E3F-63234F9E53E9}" srcOrd="0" destOrd="0" presId="urn:microsoft.com/office/officeart/2005/8/layout/vList2"/>
    <dgm:cxn modelId="{2FC52559-77F6-4E4A-9D1C-7DF930E616CA}" srcId="{BB0E2B3C-E823-4D81-939A-D4B0632B1FD9}" destId="{34CB9005-CB66-4211-9130-E37F91357DA2}" srcOrd="4" destOrd="0" parTransId="{25F43DA5-0344-4E46-9ED2-E20755839AC3}" sibTransId="{0DD223DA-9CEE-4CD7-8463-B1FDFEC6FBDB}"/>
    <dgm:cxn modelId="{F402FC7A-F1ED-4CF6-ADA5-3066496DBEA6}" type="presOf" srcId="{34CB9005-CB66-4211-9130-E37F91357DA2}" destId="{2232D967-7323-4865-A545-61E359342045}" srcOrd="0" destOrd="0" presId="urn:microsoft.com/office/officeart/2005/8/layout/vList2"/>
    <dgm:cxn modelId="{E16FF192-6B87-49ED-ABFA-2E11A0E7DC3A}" type="presOf" srcId="{C9CB96D9-8F71-48C7-9E97-F17069739B28}" destId="{05FCE11D-D15D-4B1A-A90A-E3B5F29C58FE}" srcOrd="0" destOrd="0" presId="urn:microsoft.com/office/officeart/2005/8/layout/vList2"/>
    <dgm:cxn modelId="{D8085EBF-C963-466E-8FE5-058278E9AFCF}" type="presOf" srcId="{05412529-4BB3-430A-AE91-DC6EC8C56F78}" destId="{D693A356-709E-48C8-90D1-2E70D11C5C80}" srcOrd="0" destOrd="0" presId="urn:microsoft.com/office/officeart/2005/8/layout/vList2"/>
    <dgm:cxn modelId="{988A36CC-BB0F-4BC9-B377-E51856200D9C}" type="presOf" srcId="{DC945CC6-94D0-49DB-9EEE-F391EA311508}" destId="{D06A5C82-85DB-4517-898C-F48FEBC4B6A4}" srcOrd="0" destOrd="0" presId="urn:microsoft.com/office/officeart/2005/8/layout/vList2"/>
    <dgm:cxn modelId="{0DA9C2CF-3AEC-4171-AFA1-033753B86942}" srcId="{BB0E2B3C-E823-4D81-939A-D4B0632B1FD9}" destId="{EAA3AFF5-12C7-4046-9709-8574022FDDEA}" srcOrd="1" destOrd="0" parTransId="{10F5593A-FFEF-4F0B-BBB3-B987B7AAEA22}" sibTransId="{17BBB71D-994B-4387-876E-8F06C7532505}"/>
    <dgm:cxn modelId="{6CF5BFD1-C8FE-46AF-96EF-C20D4CB85C07}" srcId="{BB0E2B3C-E823-4D81-939A-D4B0632B1FD9}" destId="{05412529-4BB3-430A-AE91-DC6EC8C56F78}" srcOrd="3" destOrd="0" parTransId="{7500B315-5619-45E4-AF3C-3CF17C7C0B26}" sibTransId="{38F04E82-3855-488F-9D16-F7FC54A2DCCF}"/>
    <dgm:cxn modelId="{467A27D6-4556-47D0-AA5D-E806B8E9130E}" type="presOf" srcId="{BB0E2B3C-E823-4D81-939A-D4B0632B1FD9}" destId="{1E0F49F7-9B15-4CF7-9305-F147D33DD341}" srcOrd="0" destOrd="0" presId="urn:microsoft.com/office/officeart/2005/8/layout/vList2"/>
    <dgm:cxn modelId="{B1874CDB-4432-4A73-9D97-E71303F0245F}" srcId="{BB0E2B3C-E823-4D81-939A-D4B0632B1FD9}" destId="{C9CB96D9-8F71-48C7-9E97-F17069739B28}" srcOrd="2" destOrd="0" parTransId="{6328705B-5121-4416-822F-BCB42A8441A0}" sibTransId="{C5111570-2EF5-488D-9A56-6300D21CF5D0}"/>
    <dgm:cxn modelId="{1E18D9C5-4651-4677-998A-315A3D587C97}" type="presParOf" srcId="{1E0F49F7-9B15-4CF7-9305-F147D33DD341}" destId="{D06A5C82-85DB-4517-898C-F48FEBC4B6A4}" srcOrd="0" destOrd="0" presId="urn:microsoft.com/office/officeart/2005/8/layout/vList2"/>
    <dgm:cxn modelId="{CAF608CE-29CB-41B4-A9E9-0D3E716B2C5F}" type="presParOf" srcId="{1E0F49F7-9B15-4CF7-9305-F147D33DD341}" destId="{037EC90D-D173-43BC-828D-965F7D232353}" srcOrd="1" destOrd="0" presId="urn:microsoft.com/office/officeart/2005/8/layout/vList2"/>
    <dgm:cxn modelId="{46F18F1B-C230-4860-AA5D-F2CEFB602650}" type="presParOf" srcId="{1E0F49F7-9B15-4CF7-9305-F147D33DD341}" destId="{282AE990-2EF6-4843-9E3F-63234F9E53E9}" srcOrd="2" destOrd="0" presId="urn:microsoft.com/office/officeart/2005/8/layout/vList2"/>
    <dgm:cxn modelId="{58BE92B4-1D9A-4727-8A6D-CD9A4498B472}" type="presParOf" srcId="{1E0F49F7-9B15-4CF7-9305-F147D33DD341}" destId="{02D22B3C-CA7C-496C-9371-D4801D880B47}" srcOrd="3" destOrd="0" presId="urn:microsoft.com/office/officeart/2005/8/layout/vList2"/>
    <dgm:cxn modelId="{D86B8927-460A-4440-852D-DAEDE9945F36}" type="presParOf" srcId="{1E0F49F7-9B15-4CF7-9305-F147D33DD341}" destId="{05FCE11D-D15D-4B1A-A90A-E3B5F29C58FE}" srcOrd="4" destOrd="0" presId="urn:microsoft.com/office/officeart/2005/8/layout/vList2"/>
    <dgm:cxn modelId="{7B017F14-BD9A-4955-8A3F-45FEE305EBA2}" type="presParOf" srcId="{1E0F49F7-9B15-4CF7-9305-F147D33DD341}" destId="{1E1BBC24-9436-4AE6-B9C6-EF0603303E67}" srcOrd="5" destOrd="0" presId="urn:microsoft.com/office/officeart/2005/8/layout/vList2"/>
    <dgm:cxn modelId="{E9C430A4-8AA7-4B15-8ADE-6EDD9F589FE1}" type="presParOf" srcId="{1E0F49F7-9B15-4CF7-9305-F147D33DD341}" destId="{D693A356-709E-48C8-90D1-2E70D11C5C80}" srcOrd="6" destOrd="0" presId="urn:microsoft.com/office/officeart/2005/8/layout/vList2"/>
    <dgm:cxn modelId="{DA4F7898-AC95-4D36-994A-DA88642ECC05}" type="presParOf" srcId="{1E0F49F7-9B15-4CF7-9305-F147D33DD341}" destId="{6516B3B5-D9FA-401B-BF93-CE8444C0D239}" srcOrd="7" destOrd="0" presId="urn:microsoft.com/office/officeart/2005/8/layout/vList2"/>
    <dgm:cxn modelId="{066D9038-D1C3-41EC-B774-F14A76C3BC6B}" type="presParOf" srcId="{1E0F49F7-9B15-4CF7-9305-F147D33DD341}" destId="{2232D967-7323-4865-A545-61E35934204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7CEEC8-0870-4B81-81BB-733F9C56F6F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7E613A7-6929-4A67-A9E7-B9D09B0617EC}">
      <dgm:prSet/>
      <dgm:spPr/>
      <dgm:t>
        <a:bodyPr/>
        <a:lstStyle/>
        <a:p>
          <a:r>
            <a:rPr lang="en-US" dirty="0"/>
            <a:t>Gender: The gender of a person is seen to be having an effect on the CLV. In reality, most of the buyers of auto insurance turn out to be male, according to statistics. So there is an impact of the CLV depending on the Gender.</a:t>
          </a:r>
        </a:p>
      </dgm:t>
    </dgm:pt>
    <dgm:pt modelId="{E061C97D-6567-47C0-B065-C248EE3038F1}" type="parTrans" cxnId="{785AFDF3-1C4C-45F6-9B2A-F1FA4723D3CD}">
      <dgm:prSet/>
      <dgm:spPr/>
      <dgm:t>
        <a:bodyPr/>
        <a:lstStyle/>
        <a:p>
          <a:endParaRPr lang="en-US"/>
        </a:p>
      </dgm:t>
    </dgm:pt>
    <dgm:pt modelId="{1A1CDEFB-0F42-4D24-ACB6-ED89904751C0}" type="sibTrans" cxnId="{785AFDF3-1C4C-45F6-9B2A-F1FA4723D3CD}">
      <dgm:prSet/>
      <dgm:spPr/>
      <dgm:t>
        <a:bodyPr/>
        <a:lstStyle/>
        <a:p>
          <a:endParaRPr lang="en-US"/>
        </a:p>
      </dgm:t>
    </dgm:pt>
    <dgm:pt modelId="{73059157-C2BC-40DC-8425-799B0F857674}">
      <dgm:prSet/>
      <dgm:spPr/>
      <dgm:t>
        <a:bodyPr/>
        <a:lstStyle/>
        <a:p>
          <a:r>
            <a:rPr lang="en-US" dirty="0"/>
            <a:t>Income: Undoubtedly one of the most important factors as it determines the capability of a customer to buy. Higher the income of a person, more are the chances of him having costlier cars whose insurance would also cost more thereby increasing the Customer Lifetime Value.</a:t>
          </a:r>
        </a:p>
      </dgm:t>
    </dgm:pt>
    <dgm:pt modelId="{E82818D6-DD31-4E65-961A-C0C0212C38CD}" type="parTrans" cxnId="{26A7328C-6951-4ADE-BB9B-E97F6DBADC02}">
      <dgm:prSet/>
      <dgm:spPr/>
      <dgm:t>
        <a:bodyPr/>
        <a:lstStyle/>
        <a:p>
          <a:endParaRPr lang="en-US"/>
        </a:p>
      </dgm:t>
    </dgm:pt>
    <dgm:pt modelId="{812A1B66-1AA8-4642-B9E6-C2E85B43DA32}" type="sibTrans" cxnId="{26A7328C-6951-4ADE-BB9B-E97F6DBADC02}">
      <dgm:prSet/>
      <dgm:spPr/>
      <dgm:t>
        <a:bodyPr/>
        <a:lstStyle/>
        <a:p>
          <a:endParaRPr lang="en-US"/>
        </a:p>
      </dgm:t>
    </dgm:pt>
    <dgm:pt modelId="{C5C3DE5C-17DE-4C32-A838-B6302440B201}">
      <dgm:prSet/>
      <dgm:spPr/>
      <dgm:t>
        <a:bodyPr/>
        <a:lstStyle/>
        <a:p>
          <a:r>
            <a:rPr lang="en-IN" dirty="0"/>
            <a:t>Marital Status: The Marital Status of a customer effects the CLV as well. People who are married are more likely to have cars or a higher number of cars resulting in them buying more insurance, thereby increasing the CLV.</a:t>
          </a:r>
          <a:endParaRPr lang="en-US" dirty="0"/>
        </a:p>
      </dgm:t>
    </dgm:pt>
    <dgm:pt modelId="{9A0A1C2E-85A9-49BF-B99C-4AE0786236A3}" type="parTrans" cxnId="{34C50D6D-7344-4034-ACE6-71BE03F1E6AB}">
      <dgm:prSet/>
      <dgm:spPr/>
      <dgm:t>
        <a:bodyPr/>
        <a:lstStyle/>
        <a:p>
          <a:endParaRPr lang="en-US"/>
        </a:p>
      </dgm:t>
    </dgm:pt>
    <dgm:pt modelId="{F6C283EB-55CC-412D-B593-A3473D625599}" type="sibTrans" cxnId="{34C50D6D-7344-4034-ACE6-71BE03F1E6AB}">
      <dgm:prSet/>
      <dgm:spPr/>
      <dgm:t>
        <a:bodyPr/>
        <a:lstStyle/>
        <a:p>
          <a:endParaRPr lang="en-US"/>
        </a:p>
      </dgm:t>
    </dgm:pt>
    <dgm:pt modelId="{D423BCAF-6BA6-4934-A446-A0ED35D1A0C1}">
      <dgm:prSet/>
      <dgm:spPr/>
      <dgm:t>
        <a:bodyPr/>
        <a:lstStyle/>
        <a:p>
          <a:r>
            <a:rPr lang="en-IN" dirty="0"/>
            <a:t>Monthly Premium Auto: The monthly premium auto is the amount a customer pays monthly for the insurance. Therefore, higher the amount of the premium, higher will be the CLV.</a:t>
          </a:r>
          <a:endParaRPr lang="en-US" dirty="0"/>
        </a:p>
      </dgm:t>
    </dgm:pt>
    <dgm:pt modelId="{7DCB2A12-C2CC-402E-ABBB-0585B46607BC}" type="parTrans" cxnId="{39BEE477-6123-4D1C-AC2D-9E329B407572}">
      <dgm:prSet/>
      <dgm:spPr/>
      <dgm:t>
        <a:bodyPr/>
        <a:lstStyle/>
        <a:p>
          <a:endParaRPr lang="en-US"/>
        </a:p>
      </dgm:t>
    </dgm:pt>
    <dgm:pt modelId="{0759B113-672E-4383-8293-4E2D523D811A}" type="sibTrans" cxnId="{39BEE477-6123-4D1C-AC2D-9E329B407572}">
      <dgm:prSet/>
      <dgm:spPr/>
      <dgm:t>
        <a:bodyPr/>
        <a:lstStyle/>
        <a:p>
          <a:endParaRPr lang="en-US"/>
        </a:p>
      </dgm:t>
    </dgm:pt>
    <dgm:pt modelId="{CB0F6C81-684C-4F2F-B8DC-7137B3CB8BD1}">
      <dgm:prSet/>
      <dgm:spPr/>
      <dgm:t>
        <a:bodyPr/>
        <a:lstStyle/>
        <a:p>
          <a:r>
            <a:rPr lang="en-IN" dirty="0"/>
            <a:t>Number of open complaints: The number of open complaints is a great indicator of how happy a customer is and what are his chances of continuing to buy from the company. Higher number of open complaints will reduce the Customer Lifetime Value as they will not be generally happy with the service and are likely to take their business elsewhere.</a:t>
          </a:r>
          <a:endParaRPr lang="en-US" dirty="0"/>
        </a:p>
      </dgm:t>
    </dgm:pt>
    <dgm:pt modelId="{BF682F48-65DB-45E7-BC8F-B70364CFE21C}" type="parTrans" cxnId="{7632B8D5-5FC0-4C75-A095-0131218B7A5F}">
      <dgm:prSet/>
      <dgm:spPr/>
      <dgm:t>
        <a:bodyPr/>
        <a:lstStyle/>
        <a:p>
          <a:endParaRPr lang="en-US"/>
        </a:p>
      </dgm:t>
    </dgm:pt>
    <dgm:pt modelId="{F8747F6F-C313-413C-8BF5-A0F4B08430FE}" type="sibTrans" cxnId="{7632B8D5-5FC0-4C75-A095-0131218B7A5F}">
      <dgm:prSet/>
      <dgm:spPr/>
      <dgm:t>
        <a:bodyPr/>
        <a:lstStyle/>
        <a:p>
          <a:endParaRPr lang="en-US"/>
        </a:p>
      </dgm:t>
    </dgm:pt>
    <dgm:pt modelId="{356C9689-8B9E-48C5-BFBA-1D56DE5E3DDA}" type="pres">
      <dgm:prSet presAssocID="{DE7CEEC8-0870-4B81-81BB-733F9C56F6F2}" presName="linear" presStyleCnt="0">
        <dgm:presLayoutVars>
          <dgm:animLvl val="lvl"/>
          <dgm:resizeHandles val="exact"/>
        </dgm:presLayoutVars>
      </dgm:prSet>
      <dgm:spPr/>
    </dgm:pt>
    <dgm:pt modelId="{EDAD5B89-0D35-47B8-B95C-46658FA07214}" type="pres">
      <dgm:prSet presAssocID="{67E613A7-6929-4A67-A9E7-B9D09B0617EC}" presName="parentText" presStyleLbl="node1" presStyleIdx="0" presStyleCnt="5">
        <dgm:presLayoutVars>
          <dgm:chMax val="0"/>
          <dgm:bulletEnabled val="1"/>
        </dgm:presLayoutVars>
      </dgm:prSet>
      <dgm:spPr/>
    </dgm:pt>
    <dgm:pt modelId="{696D76DC-9289-4D1F-BDA4-DCB1AC4BC147}" type="pres">
      <dgm:prSet presAssocID="{1A1CDEFB-0F42-4D24-ACB6-ED89904751C0}" presName="spacer" presStyleCnt="0"/>
      <dgm:spPr/>
    </dgm:pt>
    <dgm:pt modelId="{589C17B7-C898-4DC9-B981-0C2D8283DF75}" type="pres">
      <dgm:prSet presAssocID="{73059157-C2BC-40DC-8425-799B0F857674}" presName="parentText" presStyleLbl="node1" presStyleIdx="1" presStyleCnt="5">
        <dgm:presLayoutVars>
          <dgm:chMax val="0"/>
          <dgm:bulletEnabled val="1"/>
        </dgm:presLayoutVars>
      </dgm:prSet>
      <dgm:spPr/>
    </dgm:pt>
    <dgm:pt modelId="{E8C5E9D1-C638-4F5D-B308-4BB65A6EC0C6}" type="pres">
      <dgm:prSet presAssocID="{812A1B66-1AA8-4642-B9E6-C2E85B43DA32}" presName="spacer" presStyleCnt="0"/>
      <dgm:spPr/>
    </dgm:pt>
    <dgm:pt modelId="{4725C1FC-B46A-441A-8B84-79BA68545479}" type="pres">
      <dgm:prSet presAssocID="{C5C3DE5C-17DE-4C32-A838-B6302440B201}" presName="parentText" presStyleLbl="node1" presStyleIdx="2" presStyleCnt="5">
        <dgm:presLayoutVars>
          <dgm:chMax val="0"/>
          <dgm:bulletEnabled val="1"/>
        </dgm:presLayoutVars>
      </dgm:prSet>
      <dgm:spPr/>
    </dgm:pt>
    <dgm:pt modelId="{B23AB440-D0F1-463C-AB0D-BEFCC534C0FE}" type="pres">
      <dgm:prSet presAssocID="{F6C283EB-55CC-412D-B593-A3473D625599}" presName="spacer" presStyleCnt="0"/>
      <dgm:spPr/>
    </dgm:pt>
    <dgm:pt modelId="{9A5ADBB8-5D53-4A53-A73C-7785438F07CF}" type="pres">
      <dgm:prSet presAssocID="{D423BCAF-6BA6-4934-A446-A0ED35D1A0C1}" presName="parentText" presStyleLbl="node1" presStyleIdx="3" presStyleCnt="5">
        <dgm:presLayoutVars>
          <dgm:chMax val="0"/>
          <dgm:bulletEnabled val="1"/>
        </dgm:presLayoutVars>
      </dgm:prSet>
      <dgm:spPr/>
    </dgm:pt>
    <dgm:pt modelId="{9D9C2A9F-4B9A-46BA-A473-1CD417B9A4EA}" type="pres">
      <dgm:prSet presAssocID="{0759B113-672E-4383-8293-4E2D523D811A}" presName="spacer" presStyleCnt="0"/>
      <dgm:spPr/>
    </dgm:pt>
    <dgm:pt modelId="{A9A3790E-AD1A-4C21-81B2-C02D16EBDEDB}" type="pres">
      <dgm:prSet presAssocID="{CB0F6C81-684C-4F2F-B8DC-7137B3CB8BD1}" presName="parentText" presStyleLbl="node1" presStyleIdx="4" presStyleCnt="5">
        <dgm:presLayoutVars>
          <dgm:chMax val="0"/>
          <dgm:bulletEnabled val="1"/>
        </dgm:presLayoutVars>
      </dgm:prSet>
      <dgm:spPr/>
    </dgm:pt>
  </dgm:ptLst>
  <dgm:cxnLst>
    <dgm:cxn modelId="{4E24DA20-E003-4EF8-A6A9-901FBE973F95}" type="presOf" srcId="{67E613A7-6929-4A67-A9E7-B9D09B0617EC}" destId="{EDAD5B89-0D35-47B8-B95C-46658FA07214}" srcOrd="0" destOrd="0" presId="urn:microsoft.com/office/officeart/2005/8/layout/vList2"/>
    <dgm:cxn modelId="{3416C665-4C4A-423F-B6A5-74307BEDB1EC}" type="presOf" srcId="{CB0F6C81-684C-4F2F-B8DC-7137B3CB8BD1}" destId="{A9A3790E-AD1A-4C21-81B2-C02D16EBDEDB}" srcOrd="0" destOrd="0" presId="urn:microsoft.com/office/officeart/2005/8/layout/vList2"/>
    <dgm:cxn modelId="{F46AEE65-D110-44D3-B5E2-4EBE65C0A31F}" type="presOf" srcId="{DE7CEEC8-0870-4B81-81BB-733F9C56F6F2}" destId="{356C9689-8B9E-48C5-BFBA-1D56DE5E3DDA}" srcOrd="0" destOrd="0" presId="urn:microsoft.com/office/officeart/2005/8/layout/vList2"/>
    <dgm:cxn modelId="{34C50D6D-7344-4034-ACE6-71BE03F1E6AB}" srcId="{DE7CEEC8-0870-4B81-81BB-733F9C56F6F2}" destId="{C5C3DE5C-17DE-4C32-A838-B6302440B201}" srcOrd="2" destOrd="0" parTransId="{9A0A1C2E-85A9-49BF-B99C-4AE0786236A3}" sibTransId="{F6C283EB-55CC-412D-B593-A3473D625599}"/>
    <dgm:cxn modelId="{55FBB755-9BD3-422C-A483-E5B58BE78588}" type="presOf" srcId="{C5C3DE5C-17DE-4C32-A838-B6302440B201}" destId="{4725C1FC-B46A-441A-8B84-79BA68545479}" srcOrd="0" destOrd="0" presId="urn:microsoft.com/office/officeart/2005/8/layout/vList2"/>
    <dgm:cxn modelId="{39BEE477-6123-4D1C-AC2D-9E329B407572}" srcId="{DE7CEEC8-0870-4B81-81BB-733F9C56F6F2}" destId="{D423BCAF-6BA6-4934-A446-A0ED35D1A0C1}" srcOrd="3" destOrd="0" parTransId="{7DCB2A12-C2CC-402E-ABBB-0585B46607BC}" sibTransId="{0759B113-672E-4383-8293-4E2D523D811A}"/>
    <dgm:cxn modelId="{26A7328C-6951-4ADE-BB9B-E97F6DBADC02}" srcId="{DE7CEEC8-0870-4B81-81BB-733F9C56F6F2}" destId="{73059157-C2BC-40DC-8425-799B0F857674}" srcOrd="1" destOrd="0" parTransId="{E82818D6-DD31-4E65-961A-C0C0212C38CD}" sibTransId="{812A1B66-1AA8-4642-B9E6-C2E85B43DA32}"/>
    <dgm:cxn modelId="{BF84BCA0-0FAA-467B-AE1E-04F4C176F8F9}" type="presOf" srcId="{D423BCAF-6BA6-4934-A446-A0ED35D1A0C1}" destId="{9A5ADBB8-5D53-4A53-A73C-7785438F07CF}" srcOrd="0" destOrd="0" presId="urn:microsoft.com/office/officeart/2005/8/layout/vList2"/>
    <dgm:cxn modelId="{7632B8D5-5FC0-4C75-A095-0131218B7A5F}" srcId="{DE7CEEC8-0870-4B81-81BB-733F9C56F6F2}" destId="{CB0F6C81-684C-4F2F-B8DC-7137B3CB8BD1}" srcOrd="4" destOrd="0" parTransId="{BF682F48-65DB-45E7-BC8F-B70364CFE21C}" sibTransId="{F8747F6F-C313-413C-8BF5-A0F4B08430FE}"/>
    <dgm:cxn modelId="{785AFDF3-1C4C-45F6-9B2A-F1FA4723D3CD}" srcId="{DE7CEEC8-0870-4B81-81BB-733F9C56F6F2}" destId="{67E613A7-6929-4A67-A9E7-B9D09B0617EC}" srcOrd="0" destOrd="0" parTransId="{E061C97D-6567-47C0-B065-C248EE3038F1}" sibTransId="{1A1CDEFB-0F42-4D24-ACB6-ED89904751C0}"/>
    <dgm:cxn modelId="{FCB6BCFB-F89C-4C33-B758-E9905BBA16AC}" type="presOf" srcId="{73059157-C2BC-40DC-8425-799B0F857674}" destId="{589C17B7-C898-4DC9-B981-0C2D8283DF75}" srcOrd="0" destOrd="0" presId="urn:microsoft.com/office/officeart/2005/8/layout/vList2"/>
    <dgm:cxn modelId="{CD258240-2498-46AF-A5A6-0048E899DFCD}" type="presParOf" srcId="{356C9689-8B9E-48C5-BFBA-1D56DE5E3DDA}" destId="{EDAD5B89-0D35-47B8-B95C-46658FA07214}" srcOrd="0" destOrd="0" presId="urn:microsoft.com/office/officeart/2005/8/layout/vList2"/>
    <dgm:cxn modelId="{D84D2D72-5E35-48A1-B52A-87C839372180}" type="presParOf" srcId="{356C9689-8B9E-48C5-BFBA-1D56DE5E3DDA}" destId="{696D76DC-9289-4D1F-BDA4-DCB1AC4BC147}" srcOrd="1" destOrd="0" presId="urn:microsoft.com/office/officeart/2005/8/layout/vList2"/>
    <dgm:cxn modelId="{98D6003F-3D5F-4DCD-B08C-C3F5A3B7D332}" type="presParOf" srcId="{356C9689-8B9E-48C5-BFBA-1D56DE5E3DDA}" destId="{589C17B7-C898-4DC9-B981-0C2D8283DF75}" srcOrd="2" destOrd="0" presId="urn:microsoft.com/office/officeart/2005/8/layout/vList2"/>
    <dgm:cxn modelId="{718F49B8-384B-440A-9C47-ABBE6F459A06}" type="presParOf" srcId="{356C9689-8B9E-48C5-BFBA-1D56DE5E3DDA}" destId="{E8C5E9D1-C638-4F5D-B308-4BB65A6EC0C6}" srcOrd="3" destOrd="0" presId="urn:microsoft.com/office/officeart/2005/8/layout/vList2"/>
    <dgm:cxn modelId="{74E9FAB2-F258-4D41-8034-6FFAF3B5D461}" type="presParOf" srcId="{356C9689-8B9E-48C5-BFBA-1D56DE5E3DDA}" destId="{4725C1FC-B46A-441A-8B84-79BA68545479}" srcOrd="4" destOrd="0" presId="urn:microsoft.com/office/officeart/2005/8/layout/vList2"/>
    <dgm:cxn modelId="{77402631-33EF-418C-B474-12D68D7A075C}" type="presParOf" srcId="{356C9689-8B9E-48C5-BFBA-1D56DE5E3DDA}" destId="{B23AB440-D0F1-463C-AB0D-BEFCC534C0FE}" srcOrd="5" destOrd="0" presId="urn:microsoft.com/office/officeart/2005/8/layout/vList2"/>
    <dgm:cxn modelId="{E87E1B4F-7F55-4C59-8E5E-C757E747219B}" type="presParOf" srcId="{356C9689-8B9E-48C5-BFBA-1D56DE5E3DDA}" destId="{9A5ADBB8-5D53-4A53-A73C-7785438F07CF}" srcOrd="6" destOrd="0" presId="urn:microsoft.com/office/officeart/2005/8/layout/vList2"/>
    <dgm:cxn modelId="{2B15EF8C-B555-48C2-8C7A-4A6C2F386B70}" type="presParOf" srcId="{356C9689-8B9E-48C5-BFBA-1D56DE5E3DDA}" destId="{9D9C2A9F-4B9A-46BA-A473-1CD417B9A4EA}" srcOrd="7" destOrd="0" presId="urn:microsoft.com/office/officeart/2005/8/layout/vList2"/>
    <dgm:cxn modelId="{45F42F9B-0E45-401D-9321-AA4D5F03EB8D}" type="presParOf" srcId="{356C9689-8B9E-48C5-BFBA-1D56DE5E3DDA}" destId="{A9A3790E-AD1A-4C21-81B2-C02D16EBDED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DDFCC0-9F75-4290-9E4D-B15C258BDDE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9E1AC84-4EBF-4BDD-8066-4851BA27393F}">
      <dgm:prSet/>
      <dgm:spPr/>
      <dgm:t>
        <a:bodyPr/>
        <a:lstStyle/>
        <a:p>
          <a:r>
            <a:rPr lang="en-US" dirty="0"/>
            <a:t>Number of policies: The number of policies a customer has obviously affects the Customer Lifetime Value as a higher number of policies would mean a higher CLV.</a:t>
          </a:r>
        </a:p>
      </dgm:t>
    </dgm:pt>
    <dgm:pt modelId="{0A45898A-81B1-4D9E-BD0C-5CB06C06971A}" type="parTrans" cxnId="{2047B87F-9C9B-4EEE-A5A1-19CC18D06A2B}">
      <dgm:prSet/>
      <dgm:spPr/>
      <dgm:t>
        <a:bodyPr/>
        <a:lstStyle/>
        <a:p>
          <a:endParaRPr lang="en-US"/>
        </a:p>
      </dgm:t>
    </dgm:pt>
    <dgm:pt modelId="{C88BBA50-6AB2-4CC8-83EB-727317080E7A}" type="sibTrans" cxnId="{2047B87F-9C9B-4EEE-A5A1-19CC18D06A2B}">
      <dgm:prSet/>
      <dgm:spPr/>
      <dgm:t>
        <a:bodyPr/>
        <a:lstStyle/>
        <a:p>
          <a:endParaRPr lang="en-US"/>
        </a:p>
      </dgm:t>
    </dgm:pt>
    <dgm:pt modelId="{58BC1FBF-BF2B-4D63-95BB-23E0218A5A8A}">
      <dgm:prSet/>
      <dgm:spPr/>
      <dgm:t>
        <a:bodyPr/>
        <a:lstStyle/>
        <a:p>
          <a:r>
            <a:rPr lang="en-US" dirty="0"/>
            <a:t>Total Claim Amount: The total claim amount a customer has got effects the CLV as well. A higher total claim amount may actually lead to a lower Customer Lifetime Value as the company needs to pay back a higher amount, thereby reducing the actual earnings.</a:t>
          </a:r>
        </a:p>
      </dgm:t>
    </dgm:pt>
    <dgm:pt modelId="{8B74E161-8ED7-492D-B970-9F2BA90EDC90}" type="parTrans" cxnId="{55049CE9-0E72-419C-B94D-961C1B9F6C5F}">
      <dgm:prSet/>
      <dgm:spPr/>
      <dgm:t>
        <a:bodyPr/>
        <a:lstStyle/>
        <a:p>
          <a:endParaRPr lang="en-US"/>
        </a:p>
      </dgm:t>
    </dgm:pt>
    <dgm:pt modelId="{B0573BCD-D71E-447B-8EFF-B85264C7920F}" type="sibTrans" cxnId="{55049CE9-0E72-419C-B94D-961C1B9F6C5F}">
      <dgm:prSet/>
      <dgm:spPr/>
      <dgm:t>
        <a:bodyPr/>
        <a:lstStyle/>
        <a:p>
          <a:endParaRPr lang="en-US"/>
        </a:p>
      </dgm:t>
    </dgm:pt>
    <dgm:pt modelId="{4B01A245-7CF4-4498-8B86-358E1F37E939}">
      <dgm:prSet/>
      <dgm:spPr/>
      <dgm:t>
        <a:bodyPr/>
        <a:lstStyle/>
        <a:p>
          <a:r>
            <a:rPr lang="en-US" dirty="0"/>
            <a:t>Vehicle Class: The vehicle class is a significant variable that affects the Customer Lifetime Value. People with luxury cars or sports cars or expensive SUV’s would generally have to pay more for the insurance they are buying due to the benefits and privileges, which increases the CLV of such customers.</a:t>
          </a:r>
        </a:p>
      </dgm:t>
    </dgm:pt>
    <dgm:pt modelId="{68B168BC-C5AC-467E-ADF6-9B3E3EB46F47}" type="parTrans" cxnId="{A8C90B91-4CDE-4F05-85AE-1B052EB85776}">
      <dgm:prSet/>
      <dgm:spPr/>
      <dgm:t>
        <a:bodyPr/>
        <a:lstStyle/>
        <a:p>
          <a:endParaRPr lang="en-US"/>
        </a:p>
      </dgm:t>
    </dgm:pt>
    <dgm:pt modelId="{D5E73763-1859-423F-B407-580735EE270B}" type="sibTrans" cxnId="{A8C90B91-4CDE-4F05-85AE-1B052EB85776}">
      <dgm:prSet/>
      <dgm:spPr/>
      <dgm:t>
        <a:bodyPr/>
        <a:lstStyle/>
        <a:p>
          <a:endParaRPr lang="en-US"/>
        </a:p>
      </dgm:t>
    </dgm:pt>
    <dgm:pt modelId="{22BB9CCA-0737-4E85-8487-BEE6AD72250E}" type="pres">
      <dgm:prSet presAssocID="{7BDDFCC0-9F75-4290-9E4D-B15C258BDDE8}" presName="linear" presStyleCnt="0">
        <dgm:presLayoutVars>
          <dgm:animLvl val="lvl"/>
          <dgm:resizeHandles val="exact"/>
        </dgm:presLayoutVars>
      </dgm:prSet>
      <dgm:spPr/>
    </dgm:pt>
    <dgm:pt modelId="{EE9F7DEE-4AA2-4F12-9853-CA110C62399C}" type="pres">
      <dgm:prSet presAssocID="{B9E1AC84-4EBF-4BDD-8066-4851BA27393F}" presName="parentText" presStyleLbl="node1" presStyleIdx="0" presStyleCnt="3">
        <dgm:presLayoutVars>
          <dgm:chMax val="0"/>
          <dgm:bulletEnabled val="1"/>
        </dgm:presLayoutVars>
      </dgm:prSet>
      <dgm:spPr/>
    </dgm:pt>
    <dgm:pt modelId="{DEB4B919-83CC-41F2-B608-550659469E0E}" type="pres">
      <dgm:prSet presAssocID="{C88BBA50-6AB2-4CC8-83EB-727317080E7A}" presName="spacer" presStyleCnt="0"/>
      <dgm:spPr/>
    </dgm:pt>
    <dgm:pt modelId="{2063D3D7-040C-4F14-B754-2FF678BCEB42}" type="pres">
      <dgm:prSet presAssocID="{58BC1FBF-BF2B-4D63-95BB-23E0218A5A8A}" presName="parentText" presStyleLbl="node1" presStyleIdx="1" presStyleCnt="3">
        <dgm:presLayoutVars>
          <dgm:chMax val="0"/>
          <dgm:bulletEnabled val="1"/>
        </dgm:presLayoutVars>
      </dgm:prSet>
      <dgm:spPr/>
    </dgm:pt>
    <dgm:pt modelId="{AF844BB8-BFA4-4F02-9B1E-5B88904EB4A9}" type="pres">
      <dgm:prSet presAssocID="{B0573BCD-D71E-447B-8EFF-B85264C7920F}" presName="spacer" presStyleCnt="0"/>
      <dgm:spPr/>
    </dgm:pt>
    <dgm:pt modelId="{13ABCE75-8648-47B0-B9C8-8960153D379F}" type="pres">
      <dgm:prSet presAssocID="{4B01A245-7CF4-4498-8B86-358E1F37E939}" presName="parentText" presStyleLbl="node1" presStyleIdx="2" presStyleCnt="3">
        <dgm:presLayoutVars>
          <dgm:chMax val="0"/>
          <dgm:bulletEnabled val="1"/>
        </dgm:presLayoutVars>
      </dgm:prSet>
      <dgm:spPr/>
    </dgm:pt>
  </dgm:ptLst>
  <dgm:cxnLst>
    <dgm:cxn modelId="{2047B87F-9C9B-4EEE-A5A1-19CC18D06A2B}" srcId="{7BDDFCC0-9F75-4290-9E4D-B15C258BDDE8}" destId="{B9E1AC84-4EBF-4BDD-8066-4851BA27393F}" srcOrd="0" destOrd="0" parTransId="{0A45898A-81B1-4D9E-BD0C-5CB06C06971A}" sibTransId="{C88BBA50-6AB2-4CC8-83EB-727317080E7A}"/>
    <dgm:cxn modelId="{A8C90B91-4CDE-4F05-85AE-1B052EB85776}" srcId="{7BDDFCC0-9F75-4290-9E4D-B15C258BDDE8}" destId="{4B01A245-7CF4-4498-8B86-358E1F37E939}" srcOrd="2" destOrd="0" parTransId="{68B168BC-C5AC-467E-ADF6-9B3E3EB46F47}" sibTransId="{D5E73763-1859-423F-B407-580735EE270B}"/>
    <dgm:cxn modelId="{4660A394-F687-4AF2-B0F0-BED0A1B6968F}" type="presOf" srcId="{B9E1AC84-4EBF-4BDD-8066-4851BA27393F}" destId="{EE9F7DEE-4AA2-4F12-9853-CA110C62399C}" srcOrd="0" destOrd="0" presId="urn:microsoft.com/office/officeart/2005/8/layout/vList2"/>
    <dgm:cxn modelId="{EE3F7ED6-4CA8-4E26-978F-64217D6D604C}" type="presOf" srcId="{4B01A245-7CF4-4498-8B86-358E1F37E939}" destId="{13ABCE75-8648-47B0-B9C8-8960153D379F}" srcOrd="0" destOrd="0" presId="urn:microsoft.com/office/officeart/2005/8/layout/vList2"/>
    <dgm:cxn modelId="{55049CE9-0E72-419C-B94D-961C1B9F6C5F}" srcId="{7BDDFCC0-9F75-4290-9E4D-B15C258BDDE8}" destId="{58BC1FBF-BF2B-4D63-95BB-23E0218A5A8A}" srcOrd="1" destOrd="0" parTransId="{8B74E161-8ED7-492D-B970-9F2BA90EDC90}" sibTransId="{B0573BCD-D71E-447B-8EFF-B85264C7920F}"/>
    <dgm:cxn modelId="{8D25D0F1-232F-49ED-8ACD-95BA6F361325}" type="presOf" srcId="{58BC1FBF-BF2B-4D63-95BB-23E0218A5A8A}" destId="{2063D3D7-040C-4F14-B754-2FF678BCEB42}" srcOrd="0" destOrd="0" presId="urn:microsoft.com/office/officeart/2005/8/layout/vList2"/>
    <dgm:cxn modelId="{537A1FFA-C421-435C-B11E-85A9DB537E93}" type="presOf" srcId="{7BDDFCC0-9F75-4290-9E4D-B15C258BDDE8}" destId="{22BB9CCA-0737-4E85-8487-BEE6AD72250E}" srcOrd="0" destOrd="0" presId="urn:microsoft.com/office/officeart/2005/8/layout/vList2"/>
    <dgm:cxn modelId="{C7897BCA-5402-4961-83F1-E4B47D4E88B6}" type="presParOf" srcId="{22BB9CCA-0737-4E85-8487-BEE6AD72250E}" destId="{EE9F7DEE-4AA2-4F12-9853-CA110C62399C}" srcOrd="0" destOrd="0" presId="urn:microsoft.com/office/officeart/2005/8/layout/vList2"/>
    <dgm:cxn modelId="{50D8F9E5-0F81-4E9B-B823-E86557077C9D}" type="presParOf" srcId="{22BB9CCA-0737-4E85-8487-BEE6AD72250E}" destId="{DEB4B919-83CC-41F2-B608-550659469E0E}" srcOrd="1" destOrd="0" presId="urn:microsoft.com/office/officeart/2005/8/layout/vList2"/>
    <dgm:cxn modelId="{DFBEA46F-B134-4473-A4ED-F2960A2AAE0B}" type="presParOf" srcId="{22BB9CCA-0737-4E85-8487-BEE6AD72250E}" destId="{2063D3D7-040C-4F14-B754-2FF678BCEB42}" srcOrd="2" destOrd="0" presId="urn:microsoft.com/office/officeart/2005/8/layout/vList2"/>
    <dgm:cxn modelId="{52BD48FF-343F-418A-98E7-72FD2A56AA2B}" type="presParOf" srcId="{22BB9CCA-0737-4E85-8487-BEE6AD72250E}" destId="{AF844BB8-BFA4-4F02-9B1E-5B88904EB4A9}" srcOrd="3" destOrd="0" presId="urn:microsoft.com/office/officeart/2005/8/layout/vList2"/>
    <dgm:cxn modelId="{7BB8E1B2-1EAD-4F7B-B588-24C00DC4E598}" type="presParOf" srcId="{22BB9CCA-0737-4E85-8487-BEE6AD72250E}" destId="{13ABCE75-8648-47B0-B9C8-8960153D379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1A0968-3399-4FB3-AB34-F46128BDF8C5}"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4C4E989C-E977-40D5-BFA7-30E58515CE6F}">
      <dgm:prSet/>
      <dgm:spPr/>
      <dgm:t>
        <a:bodyPr/>
        <a:lstStyle/>
        <a:p>
          <a:r>
            <a:rPr lang="en-US"/>
            <a:t>After running the Linear regression model and doing the necessary manipulations we get to see the significant variables that affect the Customer Lifetime Value.</a:t>
          </a:r>
        </a:p>
      </dgm:t>
    </dgm:pt>
    <dgm:pt modelId="{36BB1E2F-3889-403E-859D-E4C479F0DB42}" type="parTrans" cxnId="{E7A7A0A9-E111-4D1E-BC3E-F44EC3BAA182}">
      <dgm:prSet/>
      <dgm:spPr/>
      <dgm:t>
        <a:bodyPr/>
        <a:lstStyle/>
        <a:p>
          <a:endParaRPr lang="en-US"/>
        </a:p>
      </dgm:t>
    </dgm:pt>
    <dgm:pt modelId="{381E6D19-82D6-4AEC-B51A-BECCD51F3BC6}" type="sibTrans" cxnId="{E7A7A0A9-E111-4D1E-BC3E-F44EC3BAA182}">
      <dgm:prSet/>
      <dgm:spPr/>
      <dgm:t>
        <a:bodyPr/>
        <a:lstStyle/>
        <a:p>
          <a:endParaRPr lang="en-US"/>
        </a:p>
      </dgm:t>
    </dgm:pt>
    <dgm:pt modelId="{91C71061-2161-4522-BF79-DC6C6C39B819}">
      <dgm:prSet/>
      <dgm:spPr/>
      <dgm:t>
        <a:bodyPr/>
        <a:lstStyle/>
        <a:p>
          <a:r>
            <a:rPr lang="en-US"/>
            <a:t>Some important values and results are obtained from the model.</a:t>
          </a:r>
        </a:p>
      </dgm:t>
    </dgm:pt>
    <dgm:pt modelId="{394FEB9D-D821-434C-8757-C3CB7512D6F9}" type="parTrans" cxnId="{AA5A4344-21E4-471E-A0A6-FAB2C03315F4}">
      <dgm:prSet/>
      <dgm:spPr/>
      <dgm:t>
        <a:bodyPr/>
        <a:lstStyle/>
        <a:p>
          <a:endParaRPr lang="en-US"/>
        </a:p>
      </dgm:t>
    </dgm:pt>
    <dgm:pt modelId="{759ECF37-ADF0-475D-9EEE-278D2A9F8B28}" type="sibTrans" cxnId="{AA5A4344-21E4-471E-A0A6-FAB2C03315F4}">
      <dgm:prSet/>
      <dgm:spPr/>
      <dgm:t>
        <a:bodyPr/>
        <a:lstStyle/>
        <a:p>
          <a:endParaRPr lang="en-US"/>
        </a:p>
      </dgm:t>
    </dgm:pt>
    <dgm:pt modelId="{454432A9-2E37-4542-9ACF-91D0186C5973}">
      <dgm:prSet/>
      <dgm:spPr/>
      <dgm:t>
        <a:bodyPr/>
        <a:lstStyle/>
        <a:p>
          <a:r>
            <a:rPr lang="en-IN"/>
            <a:t>The R-square value is 0.9114 and the adjusted R-square value is 0.9111 which indicates that the model is robust and dependable.</a:t>
          </a:r>
          <a:endParaRPr lang="en-US"/>
        </a:p>
      </dgm:t>
    </dgm:pt>
    <dgm:pt modelId="{50CC8314-0FDF-48DD-948A-B5AB17BEBD52}" type="parTrans" cxnId="{5B8C2974-E81D-4FEA-9D6B-E018E970F934}">
      <dgm:prSet/>
      <dgm:spPr/>
      <dgm:t>
        <a:bodyPr/>
        <a:lstStyle/>
        <a:p>
          <a:endParaRPr lang="en-US"/>
        </a:p>
      </dgm:t>
    </dgm:pt>
    <dgm:pt modelId="{85FAE476-AA1F-4FFF-8BD5-BEE1B488D7B7}" type="sibTrans" cxnId="{5B8C2974-E81D-4FEA-9D6B-E018E970F934}">
      <dgm:prSet/>
      <dgm:spPr/>
      <dgm:t>
        <a:bodyPr/>
        <a:lstStyle/>
        <a:p>
          <a:endParaRPr lang="en-US"/>
        </a:p>
      </dgm:t>
    </dgm:pt>
    <dgm:pt modelId="{B7CF06AF-4EE4-405C-89D6-60323F028190}">
      <dgm:prSet/>
      <dgm:spPr/>
      <dgm:t>
        <a:bodyPr/>
        <a:lstStyle/>
        <a:p>
          <a:r>
            <a:rPr lang="en-IN"/>
            <a:t>The P value in BP Test values is less than 0.005 and therefore the assumption is rejected.</a:t>
          </a:r>
          <a:endParaRPr lang="en-US"/>
        </a:p>
      </dgm:t>
    </dgm:pt>
    <dgm:pt modelId="{C85ACD2E-6A70-4803-94C4-F8E1ED843CE0}" type="parTrans" cxnId="{5E4E249E-E6DC-4CD6-A1A7-D3F55A363AE0}">
      <dgm:prSet/>
      <dgm:spPr/>
      <dgm:t>
        <a:bodyPr/>
        <a:lstStyle/>
        <a:p>
          <a:endParaRPr lang="en-US"/>
        </a:p>
      </dgm:t>
    </dgm:pt>
    <dgm:pt modelId="{1CFA1D92-DC18-41B7-A415-C49C49825743}" type="sibTrans" cxnId="{5E4E249E-E6DC-4CD6-A1A7-D3F55A363AE0}">
      <dgm:prSet/>
      <dgm:spPr/>
      <dgm:t>
        <a:bodyPr/>
        <a:lstStyle/>
        <a:p>
          <a:endParaRPr lang="en-US"/>
        </a:p>
      </dgm:t>
    </dgm:pt>
    <dgm:pt modelId="{91410545-2E58-43C1-8BBF-F4F5123C10A8}">
      <dgm:prSet/>
      <dgm:spPr/>
      <dgm:t>
        <a:bodyPr/>
        <a:lstStyle/>
        <a:p>
          <a:r>
            <a:rPr lang="en-IN"/>
            <a:t>The P- value in the Anderson-Darling test is less than 0.005 and therefore the it is rejected.</a:t>
          </a:r>
          <a:endParaRPr lang="en-US"/>
        </a:p>
      </dgm:t>
    </dgm:pt>
    <dgm:pt modelId="{A85378B3-A9D6-4A30-A45E-A45094F83FF1}" type="parTrans" cxnId="{05DC71A3-DACF-4344-81D2-40D24AD8EDFA}">
      <dgm:prSet/>
      <dgm:spPr/>
      <dgm:t>
        <a:bodyPr/>
        <a:lstStyle/>
        <a:p>
          <a:endParaRPr lang="en-US"/>
        </a:p>
      </dgm:t>
    </dgm:pt>
    <dgm:pt modelId="{EDDF178C-A853-47E8-B8F5-6ADFAE1623FD}" type="sibTrans" cxnId="{05DC71A3-DACF-4344-81D2-40D24AD8EDFA}">
      <dgm:prSet/>
      <dgm:spPr/>
      <dgm:t>
        <a:bodyPr/>
        <a:lstStyle/>
        <a:p>
          <a:endParaRPr lang="en-US"/>
        </a:p>
      </dgm:t>
    </dgm:pt>
    <dgm:pt modelId="{7048011E-DFDF-4DCC-B2FC-BA9E5A2201D2}">
      <dgm:prSet/>
      <dgm:spPr/>
      <dgm:t>
        <a:bodyPr/>
        <a:lstStyle/>
        <a:p>
          <a:r>
            <a:rPr lang="en-IN"/>
            <a:t>The P-value in DWT test is 0.82 which is high and therefore the assumption is validated.</a:t>
          </a:r>
          <a:endParaRPr lang="en-US"/>
        </a:p>
      </dgm:t>
    </dgm:pt>
    <dgm:pt modelId="{B1D36CDB-82A3-4FCA-A205-4B6F6E88E2E0}" type="parTrans" cxnId="{BD78FEF3-8EC6-42F8-960F-2392057DB64F}">
      <dgm:prSet/>
      <dgm:spPr/>
      <dgm:t>
        <a:bodyPr/>
        <a:lstStyle/>
        <a:p>
          <a:endParaRPr lang="en-US"/>
        </a:p>
      </dgm:t>
    </dgm:pt>
    <dgm:pt modelId="{CFC1E85D-97BC-41FA-BF34-80313FACA67C}" type="sibTrans" cxnId="{BD78FEF3-8EC6-42F8-960F-2392057DB64F}">
      <dgm:prSet/>
      <dgm:spPr/>
      <dgm:t>
        <a:bodyPr/>
        <a:lstStyle/>
        <a:p>
          <a:endParaRPr lang="en-US"/>
        </a:p>
      </dgm:t>
    </dgm:pt>
    <dgm:pt modelId="{7A76075B-3932-4427-832D-51FE1A948CB7}">
      <dgm:prSet/>
      <dgm:spPr/>
      <dgm:t>
        <a:bodyPr/>
        <a:lstStyle/>
        <a:p>
          <a:r>
            <a:rPr lang="en-IN"/>
            <a:t>The MAPE or Mean Accurate Percentage Error value is 0.1096 which shows a significantly error, indicating the model to be robust.</a:t>
          </a:r>
          <a:endParaRPr lang="en-US"/>
        </a:p>
      </dgm:t>
    </dgm:pt>
    <dgm:pt modelId="{BB4CF57A-447B-4066-8A67-CDED13FE2FDC}" type="parTrans" cxnId="{3671D1A9-C264-4343-ADAD-3F6550EF7473}">
      <dgm:prSet/>
      <dgm:spPr/>
      <dgm:t>
        <a:bodyPr/>
        <a:lstStyle/>
        <a:p>
          <a:endParaRPr lang="en-US"/>
        </a:p>
      </dgm:t>
    </dgm:pt>
    <dgm:pt modelId="{51469B58-A6AC-4F1B-880A-8710967B01B1}" type="sibTrans" cxnId="{3671D1A9-C264-4343-ADAD-3F6550EF7473}">
      <dgm:prSet/>
      <dgm:spPr/>
      <dgm:t>
        <a:bodyPr/>
        <a:lstStyle/>
        <a:p>
          <a:endParaRPr lang="en-US"/>
        </a:p>
      </dgm:t>
    </dgm:pt>
    <dgm:pt modelId="{4B5605A3-81A3-4008-9DE3-E6833DF3E5D4}" type="pres">
      <dgm:prSet presAssocID="{801A0968-3399-4FB3-AB34-F46128BDF8C5}" presName="Name0" presStyleCnt="0">
        <dgm:presLayoutVars>
          <dgm:dir/>
          <dgm:resizeHandles val="exact"/>
        </dgm:presLayoutVars>
      </dgm:prSet>
      <dgm:spPr/>
    </dgm:pt>
    <dgm:pt modelId="{88A818C5-6593-44A4-A7B8-95650604F097}" type="pres">
      <dgm:prSet presAssocID="{4C4E989C-E977-40D5-BFA7-30E58515CE6F}" presName="node" presStyleLbl="node1" presStyleIdx="0" presStyleCnt="7">
        <dgm:presLayoutVars>
          <dgm:bulletEnabled val="1"/>
        </dgm:presLayoutVars>
      </dgm:prSet>
      <dgm:spPr/>
    </dgm:pt>
    <dgm:pt modelId="{F40663DE-6637-479B-854B-B1814CC32B25}" type="pres">
      <dgm:prSet presAssocID="{381E6D19-82D6-4AEC-B51A-BECCD51F3BC6}" presName="sibTrans" presStyleLbl="sibTrans1D1" presStyleIdx="0" presStyleCnt="6"/>
      <dgm:spPr/>
    </dgm:pt>
    <dgm:pt modelId="{46DE1518-04D4-44C9-8638-D48EBFF1BE40}" type="pres">
      <dgm:prSet presAssocID="{381E6D19-82D6-4AEC-B51A-BECCD51F3BC6}" presName="connectorText" presStyleLbl="sibTrans1D1" presStyleIdx="0" presStyleCnt="6"/>
      <dgm:spPr/>
    </dgm:pt>
    <dgm:pt modelId="{C104CEC4-028E-48A1-8CDE-B5829E048764}" type="pres">
      <dgm:prSet presAssocID="{91C71061-2161-4522-BF79-DC6C6C39B819}" presName="node" presStyleLbl="node1" presStyleIdx="1" presStyleCnt="7">
        <dgm:presLayoutVars>
          <dgm:bulletEnabled val="1"/>
        </dgm:presLayoutVars>
      </dgm:prSet>
      <dgm:spPr/>
    </dgm:pt>
    <dgm:pt modelId="{C600C837-F056-41AC-AFA2-2EEFCB1A4879}" type="pres">
      <dgm:prSet presAssocID="{759ECF37-ADF0-475D-9EEE-278D2A9F8B28}" presName="sibTrans" presStyleLbl="sibTrans1D1" presStyleIdx="1" presStyleCnt="6"/>
      <dgm:spPr/>
    </dgm:pt>
    <dgm:pt modelId="{E2A4C25E-C948-403A-94DE-7F7EE1D7794D}" type="pres">
      <dgm:prSet presAssocID="{759ECF37-ADF0-475D-9EEE-278D2A9F8B28}" presName="connectorText" presStyleLbl="sibTrans1D1" presStyleIdx="1" presStyleCnt="6"/>
      <dgm:spPr/>
    </dgm:pt>
    <dgm:pt modelId="{6951B31D-CBE6-4B08-B1BA-08B61DC89213}" type="pres">
      <dgm:prSet presAssocID="{454432A9-2E37-4542-9ACF-91D0186C5973}" presName="node" presStyleLbl="node1" presStyleIdx="2" presStyleCnt="7">
        <dgm:presLayoutVars>
          <dgm:bulletEnabled val="1"/>
        </dgm:presLayoutVars>
      </dgm:prSet>
      <dgm:spPr/>
    </dgm:pt>
    <dgm:pt modelId="{2A68FCE1-8805-4E74-94C5-F65745DECEF8}" type="pres">
      <dgm:prSet presAssocID="{85FAE476-AA1F-4FFF-8BD5-BEE1B488D7B7}" presName="sibTrans" presStyleLbl="sibTrans1D1" presStyleIdx="2" presStyleCnt="6"/>
      <dgm:spPr/>
    </dgm:pt>
    <dgm:pt modelId="{785B73F1-0013-4807-8432-F56CEAF8A4DD}" type="pres">
      <dgm:prSet presAssocID="{85FAE476-AA1F-4FFF-8BD5-BEE1B488D7B7}" presName="connectorText" presStyleLbl="sibTrans1D1" presStyleIdx="2" presStyleCnt="6"/>
      <dgm:spPr/>
    </dgm:pt>
    <dgm:pt modelId="{2E9AEFCA-A1A2-435A-99A1-719420E757A4}" type="pres">
      <dgm:prSet presAssocID="{B7CF06AF-4EE4-405C-89D6-60323F028190}" presName="node" presStyleLbl="node1" presStyleIdx="3" presStyleCnt="7">
        <dgm:presLayoutVars>
          <dgm:bulletEnabled val="1"/>
        </dgm:presLayoutVars>
      </dgm:prSet>
      <dgm:spPr/>
    </dgm:pt>
    <dgm:pt modelId="{16D33227-EB64-4ACC-909F-50C95371695F}" type="pres">
      <dgm:prSet presAssocID="{1CFA1D92-DC18-41B7-A415-C49C49825743}" presName="sibTrans" presStyleLbl="sibTrans1D1" presStyleIdx="3" presStyleCnt="6"/>
      <dgm:spPr/>
    </dgm:pt>
    <dgm:pt modelId="{C77A6762-3586-4BF5-B47F-A97A3983D776}" type="pres">
      <dgm:prSet presAssocID="{1CFA1D92-DC18-41B7-A415-C49C49825743}" presName="connectorText" presStyleLbl="sibTrans1D1" presStyleIdx="3" presStyleCnt="6"/>
      <dgm:spPr/>
    </dgm:pt>
    <dgm:pt modelId="{742FDBB1-88FD-449B-A9E4-7FB53A496DEF}" type="pres">
      <dgm:prSet presAssocID="{91410545-2E58-43C1-8BBF-F4F5123C10A8}" presName="node" presStyleLbl="node1" presStyleIdx="4" presStyleCnt="7">
        <dgm:presLayoutVars>
          <dgm:bulletEnabled val="1"/>
        </dgm:presLayoutVars>
      </dgm:prSet>
      <dgm:spPr/>
    </dgm:pt>
    <dgm:pt modelId="{E3F73B0D-17FD-4008-BD51-FFB65AD684B0}" type="pres">
      <dgm:prSet presAssocID="{EDDF178C-A853-47E8-B8F5-6ADFAE1623FD}" presName="sibTrans" presStyleLbl="sibTrans1D1" presStyleIdx="4" presStyleCnt="6"/>
      <dgm:spPr/>
    </dgm:pt>
    <dgm:pt modelId="{668362B8-FF06-4AAA-8D50-C0DF91A9D323}" type="pres">
      <dgm:prSet presAssocID="{EDDF178C-A853-47E8-B8F5-6ADFAE1623FD}" presName="connectorText" presStyleLbl="sibTrans1D1" presStyleIdx="4" presStyleCnt="6"/>
      <dgm:spPr/>
    </dgm:pt>
    <dgm:pt modelId="{8D71DB65-413E-4B07-9FFB-CB9F54126E0A}" type="pres">
      <dgm:prSet presAssocID="{7048011E-DFDF-4DCC-B2FC-BA9E5A2201D2}" presName="node" presStyleLbl="node1" presStyleIdx="5" presStyleCnt="7">
        <dgm:presLayoutVars>
          <dgm:bulletEnabled val="1"/>
        </dgm:presLayoutVars>
      </dgm:prSet>
      <dgm:spPr/>
    </dgm:pt>
    <dgm:pt modelId="{12FE063A-464B-4E2C-A81C-8665FE43F647}" type="pres">
      <dgm:prSet presAssocID="{CFC1E85D-97BC-41FA-BF34-80313FACA67C}" presName="sibTrans" presStyleLbl="sibTrans1D1" presStyleIdx="5" presStyleCnt="6"/>
      <dgm:spPr/>
    </dgm:pt>
    <dgm:pt modelId="{1F2136C8-9982-447E-BBBC-D1CC2BE6BC0B}" type="pres">
      <dgm:prSet presAssocID="{CFC1E85D-97BC-41FA-BF34-80313FACA67C}" presName="connectorText" presStyleLbl="sibTrans1D1" presStyleIdx="5" presStyleCnt="6"/>
      <dgm:spPr/>
    </dgm:pt>
    <dgm:pt modelId="{F62F8013-B200-438E-8F7F-B5E710C463EA}" type="pres">
      <dgm:prSet presAssocID="{7A76075B-3932-4427-832D-51FE1A948CB7}" presName="node" presStyleLbl="node1" presStyleIdx="6" presStyleCnt="7">
        <dgm:presLayoutVars>
          <dgm:bulletEnabled val="1"/>
        </dgm:presLayoutVars>
      </dgm:prSet>
      <dgm:spPr/>
    </dgm:pt>
  </dgm:ptLst>
  <dgm:cxnLst>
    <dgm:cxn modelId="{1112B500-5EA4-4FEC-9A51-A2AC7027F11D}" type="presOf" srcId="{454432A9-2E37-4542-9ACF-91D0186C5973}" destId="{6951B31D-CBE6-4B08-B1BA-08B61DC89213}" srcOrd="0" destOrd="0" presId="urn:microsoft.com/office/officeart/2016/7/layout/RepeatingBendingProcessNew"/>
    <dgm:cxn modelId="{23A0E424-605A-46B2-BB11-D7B70454B3FD}" type="presOf" srcId="{1CFA1D92-DC18-41B7-A415-C49C49825743}" destId="{16D33227-EB64-4ACC-909F-50C95371695F}" srcOrd="0" destOrd="0" presId="urn:microsoft.com/office/officeart/2016/7/layout/RepeatingBendingProcessNew"/>
    <dgm:cxn modelId="{41246834-0B30-408A-A751-1CFCF73D6BCB}" type="presOf" srcId="{4C4E989C-E977-40D5-BFA7-30E58515CE6F}" destId="{88A818C5-6593-44A4-A7B8-95650604F097}" srcOrd="0" destOrd="0" presId="urn:microsoft.com/office/officeart/2016/7/layout/RepeatingBendingProcessNew"/>
    <dgm:cxn modelId="{3228AA36-7F38-42F1-9788-7EE5BDABF78A}" type="presOf" srcId="{EDDF178C-A853-47E8-B8F5-6ADFAE1623FD}" destId="{E3F73B0D-17FD-4008-BD51-FFB65AD684B0}" srcOrd="0" destOrd="0" presId="urn:microsoft.com/office/officeart/2016/7/layout/RepeatingBendingProcessNew"/>
    <dgm:cxn modelId="{B71FDD5C-1D4F-4043-B686-4BCF85E9D3DD}" type="presOf" srcId="{759ECF37-ADF0-475D-9EEE-278D2A9F8B28}" destId="{E2A4C25E-C948-403A-94DE-7F7EE1D7794D}" srcOrd="1" destOrd="0" presId="urn:microsoft.com/office/officeart/2016/7/layout/RepeatingBendingProcessNew"/>
    <dgm:cxn modelId="{AA5A4344-21E4-471E-A0A6-FAB2C03315F4}" srcId="{801A0968-3399-4FB3-AB34-F46128BDF8C5}" destId="{91C71061-2161-4522-BF79-DC6C6C39B819}" srcOrd="1" destOrd="0" parTransId="{394FEB9D-D821-434C-8757-C3CB7512D6F9}" sibTransId="{759ECF37-ADF0-475D-9EEE-278D2A9F8B28}"/>
    <dgm:cxn modelId="{80CC1E46-7623-400A-829C-0306C954B1E0}" type="presOf" srcId="{85FAE476-AA1F-4FFF-8BD5-BEE1B488D7B7}" destId="{785B73F1-0013-4807-8432-F56CEAF8A4DD}" srcOrd="1" destOrd="0" presId="urn:microsoft.com/office/officeart/2016/7/layout/RepeatingBendingProcessNew"/>
    <dgm:cxn modelId="{91C10549-E4D1-45A9-9D56-362A6571F3BA}" type="presOf" srcId="{B7CF06AF-4EE4-405C-89D6-60323F028190}" destId="{2E9AEFCA-A1A2-435A-99A1-719420E757A4}" srcOrd="0" destOrd="0" presId="urn:microsoft.com/office/officeart/2016/7/layout/RepeatingBendingProcessNew"/>
    <dgm:cxn modelId="{67123E6C-AAF2-4CEB-985A-B47112CC4CF7}" type="presOf" srcId="{7048011E-DFDF-4DCC-B2FC-BA9E5A2201D2}" destId="{8D71DB65-413E-4B07-9FFB-CB9F54126E0A}" srcOrd="0" destOrd="0" presId="urn:microsoft.com/office/officeart/2016/7/layout/RepeatingBendingProcessNew"/>
    <dgm:cxn modelId="{BDC8096E-8880-49CE-9CC3-5A7D7C916A56}" type="presOf" srcId="{381E6D19-82D6-4AEC-B51A-BECCD51F3BC6}" destId="{F40663DE-6637-479B-854B-B1814CC32B25}" srcOrd="0" destOrd="0" presId="urn:microsoft.com/office/officeart/2016/7/layout/RepeatingBendingProcessNew"/>
    <dgm:cxn modelId="{5B8C2974-E81D-4FEA-9D6B-E018E970F934}" srcId="{801A0968-3399-4FB3-AB34-F46128BDF8C5}" destId="{454432A9-2E37-4542-9ACF-91D0186C5973}" srcOrd="2" destOrd="0" parTransId="{50CC8314-0FDF-48DD-948A-B5AB17BEBD52}" sibTransId="{85FAE476-AA1F-4FFF-8BD5-BEE1B488D7B7}"/>
    <dgm:cxn modelId="{28A55978-5C00-425E-82D8-13A6D9C4041F}" type="presOf" srcId="{91410545-2E58-43C1-8BBF-F4F5123C10A8}" destId="{742FDBB1-88FD-449B-A9E4-7FB53A496DEF}" srcOrd="0" destOrd="0" presId="urn:microsoft.com/office/officeart/2016/7/layout/RepeatingBendingProcessNew"/>
    <dgm:cxn modelId="{516FCD83-7152-43FA-8355-1CDE5A15CC88}" type="presOf" srcId="{759ECF37-ADF0-475D-9EEE-278D2A9F8B28}" destId="{C600C837-F056-41AC-AFA2-2EEFCB1A4879}" srcOrd="0" destOrd="0" presId="urn:microsoft.com/office/officeart/2016/7/layout/RepeatingBendingProcessNew"/>
    <dgm:cxn modelId="{F607F58B-99B6-45B0-B1C2-CE65180A18C9}" type="presOf" srcId="{1CFA1D92-DC18-41B7-A415-C49C49825743}" destId="{C77A6762-3586-4BF5-B47F-A97A3983D776}" srcOrd="1" destOrd="0" presId="urn:microsoft.com/office/officeart/2016/7/layout/RepeatingBendingProcessNew"/>
    <dgm:cxn modelId="{47209592-C9ED-4A10-97BF-400767379D52}" type="presOf" srcId="{801A0968-3399-4FB3-AB34-F46128BDF8C5}" destId="{4B5605A3-81A3-4008-9DE3-E6833DF3E5D4}" srcOrd="0" destOrd="0" presId="urn:microsoft.com/office/officeart/2016/7/layout/RepeatingBendingProcessNew"/>
    <dgm:cxn modelId="{5E4E249E-E6DC-4CD6-A1A7-D3F55A363AE0}" srcId="{801A0968-3399-4FB3-AB34-F46128BDF8C5}" destId="{B7CF06AF-4EE4-405C-89D6-60323F028190}" srcOrd="3" destOrd="0" parTransId="{C85ACD2E-6A70-4803-94C4-F8E1ED843CE0}" sibTransId="{1CFA1D92-DC18-41B7-A415-C49C49825743}"/>
    <dgm:cxn modelId="{05DC71A3-DACF-4344-81D2-40D24AD8EDFA}" srcId="{801A0968-3399-4FB3-AB34-F46128BDF8C5}" destId="{91410545-2E58-43C1-8BBF-F4F5123C10A8}" srcOrd="4" destOrd="0" parTransId="{A85378B3-A9D6-4A30-A45E-A45094F83FF1}" sibTransId="{EDDF178C-A853-47E8-B8F5-6ADFAE1623FD}"/>
    <dgm:cxn modelId="{E7A7A0A9-E111-4D1E-BC3E-F44EC3BAA182}" srcId="{801A0968-3399-4FB3-AB34-F46128BDF8C5}" destId="{4C4E989C-E977-40D5-BFA7-30E58515CE6F}" srcOrd="0" destOrd="0" parTransId="{36BB1E2F-3889-403E-859D-E4C479F0DB42}" sibTransId="{381E6D19-82D6-4AEC-B51A-BECCD51F3BC6}"/>
    <dgm:cxn modelId="{3671D1A9-C264-4343-ADAD-3F6550EF7473}" srcId="{801A0968-3399-4FB3-AB34-F46128BDF8C5}" destId="{7A76075B-3932-4427-832D-51FE1A948CB7}" srcOrd="6" destOrd="0" parTransId="{BB4CF57A-447B-4066-8A67-CDED13FE2FDC}" sibTransId="{51469B58-A6AC-4F1B-880A-8710967B01B1}"/>
    <dgm:cxn modelId="{E8B9BAAD-E1B9-46D8-94C9-A1908BAB9D8B}" type="presOf" srcId="{CFC1E85D-97BC-41FA-BF34-80313FACA67C}" destId="{1F2136C8-9982-447E-BBBC-D1CC2BE6BC0B}" srcOrd="1" destOrd="0" presId="urn:microsoft.com/office/officeart/2016/7/layout/RepeatingBendingProcessNew"/>
    <dgm:cxn modelId="{F70BA4B9-1EA6-403C-B4B9-D066DBA92AF2}" type="presOf" srcId="{CFC1E85D-97BC-41FA-BF34-80313FACA67C}" destId="{12FE063A-464B-4E2C-A81C-8665FE43F647}" srcOrd="0" destOrd="0" presId="urn:microsoft.com/office/officeart/2016/7/layout/RepeatingBendingProcessNew"/>
    <dgm:cxn modelId="{0B449CBC-EF20-4E5D-ADEA-6E92D92EF978}" type="presOf" srcId="{EDDF178C-A853-47E8-B8F5-6ADFAE1623FD}" destId="{668362B8-FF06-4AAA-8D50-C0DF91A9D323}" srcOrd="1" destOrd="0" presId="urn:microsoft.com/office/officeart/2016/7/layout/RepeatingBendingProcessNew"/>
    <dgm:cxn modelId="{28780EC1-42B9-4842-9E7B-47D221534769}" type="presOf" srcId="{85FAE476-AA1F-4FFF-8BD5-BEE1B488D7B7}" destId="{2A68FCE1-8805-4E74-94C5-F65745DECEF8}" srcOrd="0" destOrd="0" presId="urn:microsoft.com/office/officeart/2016/7/layout/RepeatingBendingProcessNew"/>
    <dgm:cxn modelId="{735460C8-6DA9-4B35-9288-1020D770EC2A}" type="presOf" srcId="{7A76075B-3932-4427-832D-51FE1A948CB7}" destId="{F62F8013-B200-438E-8F7F-B5E710C463EA}" srcOrd="0" destOrd="0" presId="urn:microsoft.com/office/officeart/2016/7/layout/RepeatingBendingProcessNew"/>
    <dgm:cxn modelId="{CB5D30D2-33C7-4D20-99FD-AFA492B0B3DD}" type="presOf" srcId="{91C71061-2161-4522-BF79-DC6C6C39B819}" destId="{C104CEC4-028E-48A1-8CDE-B5829E048764}" srcOrd="0" destOrd="0" presId="urn:microsoft.com/office/officeart/2016/7/layout/RepeatingBendingProcessNew"/>
    <dgm:cxn modelId="{D32B71DD-2FF0-4710-A7F9-402F638DF9F2}" type="presOf" srcId="{381E6D19-82D6-4AEC-B51A-BECCD51F3BC6}" destId="{46DE1518-04D4-44C9-8638-D48EBFF1BE40}" srcOrd="1" destOrd="0" presId="urn:microsoft.com/office/officeart/2016/7/layout/RepeatingBendingProcessNew"/>
    <dgm:cxn modelId="{BD78FEF3-8EC6-42F8-960F-2392057DB64F}" srcId="{801A0968-3399-4FB3-AB34-F46128BDF8C5}" destId="{7048011E-DFDF-4DCC-B2FC-BA9E5A2201D2}" srcOrd="5" destOrd="0" parTransId="{B1D36CDB-82A3-4FCA-A205-4B6F6E88E2E0}" sibTransId="{CFC1E85D-97BC-41FA-BF34-80313FACA67C}"/>
    <dgm:cxn modelId="{ADA47E75-935B-4425-B667-94B6D06140EA}" type="presParOf" srcId="{4B5605A3-81A3-4008-9DE3-E6833DF3E5D4}" destId="{88A818C5-6593-44A4-A7B8-95650604F097}" srcOrd="0" destOrd="0" presId="urn:microsoft.com/office/officeart/2016/7/layout/RepeatingBendingProcessNew"/>
    <dgm:cxn modelId="{A74A2238-7BA2-47EE-8D9E-FF27CCCC1960}" type="presParOf" srcId="{4B5605A3-81A3-4008-9DE3-E6833DF3E5D4}" destId="{F40663DE-6637-479B-854B-B1814CC32B25}" srcOrd="1" destOrd="0" presId="urn:microsoft.com/office/officeart/2016/7/layout/RepeatingBendingProcessNew"/>
    <dgm:cxn modelId="{660FDF61-B4D2-495F-BB23-DBE674ADD7C5}" type="presParOf" srcId="{F40663DE-6637-479B-854B-B1814CC32B25}" destId="{46DE1518-04D4-44C9-8638-D48EBFF1BE40}" srcOrd="0" destOrd="0" presId="urn:microsoft.com/office/officeart/2016/7/layout/RepeatingBendingProcessNew"/>
    <dgm:cxn modelId="{18458266-FECC-487F-9C23-DABB8E433246}" type="presParOf" srcId="{4B5605A3-81A3-4008-9DE3-E6833DF3E5D4}" destId="{C104CEC4-028E-48A1-8CDE-B5829E048764}" srcOrd="2" destOrd="0" presId="urn:microsoft.com/office/officeart/2016/7/layout/RepeatingBendingProcessNew"/>
    <dgm:cxn modelId="{D1868D1F-99F9-4217-8A7F-78351AE735C0}" type="presParOf" srcId="{4B5605A3-81A3-4008-9DE3-E6833DF3E5D4}" destId="{C600C837-F056-41AC-AFA2-2EEFCB1A4879}" srcOrd="3" destOrd="0" presId="urn:microsoft.com/office/officeart/2016/7/layout/RepeatingBendingProcessNew"/>
    <dgm:cxn modelId="{E7A6AF70-8C82-4906-97B3-F7B303A96784}" type="presParOf" srcId="{C600C837-F056-41AC-AFA2-2EEFCB1A4879}" destId="{E2A4C25E-C948-403A-94DE-7F7EE1D7794D}" srcOrd="0" destOrd="0" presId="urn:microsoft.com/office/officeart/2016/7/layout/RepeatingBendingProcessNew"/>
    <dgm:cxn modelId="{A9E92E65-1092-465F-ADEA-A9BD0A8078D4}" type="presParOf" srcId="{4B5605A3-81A3-4008-9DE3-E6833DF3E5D4}" destId="{6951B31D-CBE6-4B08-B1BA-08B61DC89213}" srcOrd="4" destOrd="0" presId="urn:microsoft.com/office/officeart/2016/7/layout/RepeatingBendingProcessNew"/>
    <dgm:cxn modelId="{49B98DFF-E07A-4239-AC36-33F7D91207BE}" type="presParOf" srcId="{4B5605A3-81A3-4008-9DE3-E6833DF3E5D4}" destId="{2A68FCE1-8805-4E74-94C5-F65745DECEF8}" srcOrd="5" destOrd="0" presId="urn:microsoft.com/office/officeart/2016/7/layout/RepeatingBendingProcessNew"/>
    <dgm:cxn modelId="{E9A98CA4-78AE-45FA-8136-0CEA99740821}" type="presParOf" srcId="{2A68FCE1-8805-4E74-94C5-F65745DECEF8}" destId="{785B73F1-0013-4807-8432-F56CEAF8A4DD}" srcOrd="0" destOrd="0" presId="urn:microsoft.com/office/officeart/2016/7/layout/RepeatingBendingProcessNew"/>
    <dgm:cxn modelId="{ACF908A7-2473-4B1F-A420-B17412DA3B45}" type="presParOf" srcId="{4B5605A3-81A3-4008-9DE3-E6833DF3E5D4}" destId="{2E9AEFCA-A1A2-435A-99A1-719420E757A4}" srcOrd="6" destOrd="0" presId="urn:microsoft.com/office/officeart/2016/7/layout/RepeatingBendingProcessNew"/>
    <dgm:cxn modelId="{EF98DDE5-ED32-4A75-BE29-0553588AA70A}" type="presParOf" srcId="{4B5605A3-81A3-4008-9DE3-E6833DF3E5D4}" destId="{16D33227-EB64-4ACC-909F-50C95371695F}" srcOrd="7" destOrd="0" presId="urn:microsoft.com/office/officeart/2016/7/layout/RepeatingBendingProcessNew"/>
    <dgm:cxn modelId="{AAB4E8CD-4725-4835-85A0-AD9E2FB002EE}" type="presParOf" srcId="{16D33227-EB64-4ACC-909F-50C95371695F}" destId="{C77A6762-3586-4BF5-B47F-A97A3983D776}" srcOrd="0" destOrd="0" presId="urn:microsoft.com/office/officeart/2016/7/layout/RepeatingBendingProcessNew"/>
    <dgm:cxn modelId="{0B1DFBE0-AF1C-47C3-BC75-57B65A327CB7}" type="presParOf" srcId="{4B5605A3-81A3-4008-9DE3-E6833DF3E5D4}" destId="{742FDBB1-88FD-449B-A9E4-7FB53A496DEF}" srcOrd="8" destOrd="0" presId="urn:microsoft.com/office/officeart/2016/7/layout/RepeatingBendingProcessNew"/>
    <dgm:cxn modelId="{274C9E57-B354-4EC4-90F8-B4D336E516E5}" type="presParOf" srcId="{4B5605A3-81A3-4008-9DE3-E6833DF3E5D4}" destId="{E3F73B0D-17FD-4008-BD51-FFB65AD684B0}" srcOrd="9" destOrd="0" presId="urn:microsoft.com/office/officeart/2016/7/layout/RepeatingBendingProcessNew"/>
    <dgm:cxn modelId="{59DCEB03-A71C-46E8-AEC1-7C3FC0F9FD68}" type="presParOf" srcId="{E3F73B0D-17FD-4008-BD51-FFB65AD684B0}" destId="{668362B8-FF06-4AAA-8D50-C0DF91A9D323}" srcOrd="0" destOrd="0" presId="urn:microsoft.com/office/officeart/2016/7/layout/RepeatingBendingProcessNew"/>
    <dgm:cxn modelId="{47AE4491-3EB5-4C7F-B755-87914B2BE604}" type="presParOf" srcId="{4B5605A3-81A3-4008-9DE3-E6833DF3E5D4}" destId="{8D71DB65-413E-4B07-9FFB-CB9F54126E0A}" srcOrd="10" destOrd="0" presId="urn:microsoft.com/office/officeart/2016/7/layout/RepeatingBendingProcessNew"/>
    <dgm:cxn modelId="{40079395-AD21-4568-A154-DDF1DBE82555}" type="presParOf" srcId="{4B5605A3-81A3-4008-9DE3-E6833DF3E5D4}" destId="{12FE063A-464B-4E2C-A81C-8665FE43F647}" srcOrd="11" destOrd="0" presId="urn:microsoft.com/office/officeart/2016/7/layout/RepeatingBendingProcessNew"/>
    <dgm:cxn modelId="{6270D24D-3761-4B12-9725-C7660819E660}" type="presParOf" srcId="{12FE063A-464B-4E2C-A81C-8665FE43F647}" destId="{1F2136C8-9982-447E-BBBC-D1CC2BE6BC0B}" srcOrd="0" destOrd="0" presId="urn:microsoft.com/office/officeart/2016/7/layout/RepeatingBendingProcessNew"/>
    <dgm:cxn modelId="{2CA6CEB5-660C-4477-B23B-A318F6C91BAB}" type="presParOf" srcId="{4B5605A3-81A3-4008-9DE3-E6833DF3E5D4}" destId="{F62F8013-B200-438E-8F7F-B5E710C463EA}"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E68AD-52BF-416E-8090-A45E34813B36}">
      <dsp:nvSpPr>
        <dsp:cNvPr id="0" name=""/>
        <dsp:cNvSpPr/>
      </dsp:nvSpPr>
      <dsp:spPr>
        <a:xfrm>
          <a:off x="0" y="0"/>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9641CCD-6C7D-4AEF-968A-28F8BD05883C}">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kern="1200"/>
            <a:t>After running the Linear Regression Model, we find that all the variables aren’t affecting the Customer Lifetime Value. </a:t>
          </a:r>
        </a:p>
      </dsp:txBody>
      <dsp:txXfrm>
        <a:off x="0" y="0"/>
        <a:ext cx="6266011" cy="1224886"/>
      </dsp:txXfrm>
    </dsp:sp>
    <dsp:sp modelId="{8B5BAB06-18B3-40E7-A5E4-9849572F95B3}">
      <dsp:nvSpPr>
        <dsp:cNvPr id="0" name=""/>
        <dsp:cNvSpPr/>
      </dsp:nvSpPr>
      <dsp:spPr>
        <a:xfrm>
          <a:off x="0" y="1224886"/>
          <a:ext cx="6266011" cy="0"/>
        </a:xfrm>
        <a:prstGeom prst="line">
          <a:avLst/>
        </a:prstGeom>
        <a:gradFill rotWithShape="0">
          <a:gsLst>
            <a:gs pos="0">
              <a:schemeClr val="accent2">
                <a:hueOff val="-236686"/>
                <a:satOff val="-1956"/>
                <a:lumOff val="-4183"/>
                <a:alphaOff val="0"/>
                <a:tint val="96000"/>
                <a:lumMod val="104000"/>
              </a:schemeClr>
            </a:gs>
            <a:gs pos="100000">
              <a:schemeClr val="accent2">
                <a:hueOff val="-236686"/>
                <a:satOff val="-1956"/>
                <a:lumOff val="-4183"/>
                <a:alphaOff val="0"/>
                <a:shade val="90000"/>
                <a:lumMod val="90000"/>
              </a:schemeClr>
            </a:gs>
          </a:gsLst>
          <a:lin ang="5400000" scaled="0"/>
        </a:gradFill>
        <a:ln w="9525" cap="rnd" cmpd="sng" algn="ctr">
          <a:solidFill>
            <a:schemeClr val="accent2">
              <a:hueOff val="-236686"/>
              <a:satOff val="-1956"/>
              <a:lumOff val="-418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C90A559-5B69-42F1-95C9-CA621FAC25FA}">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kern="1200"/>
            <a:t>Significant variables are the ones that have an impact on the Customer Lifetime Value.</a:t>
          </a:r>
        </a:p>
      </dsp:txBody>
      <dsp:txXfrm>
        <a:off x="0" y="1224886"/>
        <a:ext cx="6266011" cy="1224886"/>
      </dsp:txXfrm>
    </dsp:sp>
    <dsp:sp modelId="{7BBAEA51-3AD8-4956-A3D5-4DED438117CD}">
      <dsp:nvSpPr>
        <dsp:cNvPr id="0" name=""/>
        <dsp:cNvSpPr/>
      </dsp:nvSpPr>
      <dsp:spPr>
        <a:xfrm>
          <a:off x="0" y="2449773"/>
          <a:ext cx="6266011" cy="0"/>
        </a:xfrm>
        <a:prstGeom prst="line">
          <a:avLst/>
        </a:prstGeom>
        <a:gradFill rotWithShape="0">
          <a:gsLst>
            <a:gs pos="0">
              <a:schemeClr val="accent2">
                <a:hueOff val="-473373"/>
                <a:satOff val="-3912"/>
                <a:lumOff val="-8366"/>
                <a:alphaOff val="0"/>
                <a:tint val="96000"/>
                <a:lumMod val="104000"/>
              </a:schemeClr>
            </a:gs>
            <a:gs pos="100000">
              <a:schemeClr val="accent2">
                <a:hueOff val="-473373"/>
                <a:satOff val="-3912"/>
                <a:lumOff val="-8366"/>
                <a:alphaOff val="0"/>
                <a:shade val="90000"/>
                <a:lumMod val="90000"/>
              </a:schemeClr>
            </a:gs>
          </a:gsLst>
          <a:lin ang="5400000" scaled="0"/>
        </a:gradFill>
        <a:ln w="9525" cap="rnd" cmpd="sng" algn="ctr">
          <a:solidFill>
            <a:schemeClr val="accent2">
              <a:hueOff val="-473373"/>
              <a:satOff val="-3912"/>
              <a:lumOff val="-836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A065750-0524-4A3F-9049-E6F23319739F}">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kern="1200"/>
            <a:t>The significant variables are found by checking the p-values obtained in the model. The ones with a p-value&lt;0.05 are considered to be significant.</a:t>
          </a:r>
        </a:p>
      </dsp:txBody>
      <dsp:txXfrm>
        <a:off x="0" y="2449773"/>
        <a:ext cx="6266011" cy="1224886"/>
      </dsp:txXfrm>
    </dsp:sp>
    <dsp:sp modelId="{C86248EC-68DD-42A8-8900-FD8904E68BB9}">
      <dsp:nvSpPr>
        <dsp:cNvPr id="0" name=""/>
        <dsp:cNvSpPr/>
      </dsp:nvSpPr>
      <dsp:spPr>
        <a:xfrm>
          <a:off x="0" y="3674660"/>
          <a:ext cx="6266011" cy="0"/>
        </a:xfrm>
        <a:prstGeom prst="line">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w="9525" cap="rnd" cmpd="sng" algn="ctr">
          <a:solidFill>
            <a:schemeClr val="accent2">
              <a:hueOff val="-710059"/>
              <a:satOff val="-5868"/>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9B08166-E0CA-4C8B-A2CA-149874F15EBD}">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kern="1200"/>
            <a:t>The variables are: Coverage, Education, Employment Status=(“ Employed”, “Retired”, “Unemployed”), Gender, Marital Status, Monthly Premium Auto, Number of Open Complaints=(“2”, “3”, “4”, “5”), Number of Policies, Total Claim Amount and Vehicle Class=( “Luxury Car”, “Sports Car”, “SUV”)</a:t>
          </a:r>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39416-281E-4B8F-8C55-C1FD8B5C9B16}">
      <dsp:nvSpPr>
        <dsp:cNvPr id="0" name=""/>
        <dsp:cNvSpPr/>
      </dsp:nvSpPr>
      <dsp:spPr>
        <a:xfrm>
          <a:off x="1263" y="437134"/>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 The concept of forward, backward &amp; best fit regression deals with omission of insignificant variables from the model.</a:t>
          </a:r>
          <a:endParaRPr lang="en-US" sz="1100" kern="1200"/>
        </a:p>
      </dsp:txBody>
      <dsp:txXfrm>
        <a:off x="1263" y="437134"/>
        <a:ext cx="1592484" cy="955490"/>
      </dsp:txXfrm>
    </dsp:sp>
    <dsp:sp modelId="{027D53BB-C7C0-4F3E-92E5-6C2A6FB0D276}">
      <dsp:nvSpPr>
        <dsp:cNvPr id="0" name=""/>
        <dsp:cNvSpPr/>
      </dsp:nvSpPr>
      <dsp:spPr>
        <a:xfrm>
          <a:off x="1752996" y="437134"/>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Insignificant variables in this model which do not have a relevant effect on the Customer Lifetime Value are:</a:t>
          </a:r>
        </a:p>
      </dsp:txBody>
      <dsp:txXfrm>
        <a:off x="1752996" y="437134"/>
        <a:ext cx="1592484" cy="955490"/>
      </dsp:txXfrm>
    </dsp:sp>
    <dsp:sp modelId="{CDDF01E8-31E6-4B13-B179-283A6676F9CD}">
      <dsp:nvSpPr>
        <dsp:cNvPr id="0" name=""/>
        <dsp:cNvSpPr/>
      </dsp:nvSpPr>
      <dsp:spPr>
        <a:xfrm>
          <a:off x="3504729" y="437134"/>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Customer</a:t>
          </a:r>
        </a:p>
      </dsp:txBody>
      <dsp:txXfrm>
        <a:off x="3504729" y="437134"/>
        <a:ext cx="1592484" cy="955490"/>
      </dsp:txXfrm>
    </dsp:sp>
    <dsp:sp modelId="{4CFADF22-D5C4-48FF-B3A3-287B11FF24B6}">
      <dsp:nvSpPr>
        <dsp:cNvPr id="0" name=""/>
        <dsp:cNvSpPr/>
      </dsp:nvSpPr>
      <dsp:spPr>
        <a:xfrm>
          <a:off x="5256461" y="437134"/>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State</a:t>
          </a:r>
        </a:p>
      </dsp:txBody>
      <dsp:txXfrm>
        <a:off x="5256461" y="437134"/>
        <a:ext cx="1592484" cy="955490"/>
      </dsp:txXfrm>
    </dsp:sp>
    <dsp:sp modelId="{774B8F8A-06EE-46B2-B34D-F41214D740B1}">
      <dsp:nvSpPr>
        <dsp:cNvPr id="0" name=""/>
        <dsp:cNvSpPr/>
      </dsp:nvSpPr>
      <dsp:spPr>
        <a:xfrm>
          <a:off x="7008194" y="437134"/>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Response</a:t>
          </a:r>
        </a:p>
      </dsp:txBody>
      <dsp:txXfrm>
        <a:off x="7008194" y="437134"/>
        <a:ext cx="1592484" cy="955490"/>
      </dsp:txXfrm>
    </dsp:sp>
    <dsp:sp modelId="{F2831F9A-028E-40E5-99FA-22CFE7D1BA28}">
      <dsp:nvSpPr>
        <dsp:cNvPr id="0" name=""/>
        <dsp:cNvSpPr/>
      </dsp:nvSpPr>
      <dsp:spPr>
        <a:xfrm>
          <a:off x="8759926" y="437134"/>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Effective to Date</a:t>
          </a:r>
        </a:p>
      </dsp:txBody>
      <dsp:txXfrm>
        <a:off x="8759926" y="437134"/>
        <a:ext cx="1592484" cy="955490"/>
      </dsp:txXfrm>
    </dsp:sp>
    <dsp:sp modelId="{01D903D8-8021-40AD-A987-3EA894A98A49}">
      <dsp:nvSpPr>
        <dsp:cNvPr id="0" name=""/>
        <dsp:cNvSpPr/>
      </dsp:nvSpPr>
      <dsp:spPr>
        <a:xfrm>
          <a:off x="1263" y="1551873"/>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Employment Status=(“ Disabled”, “ Medical Leave”)</a:t>
          </a:r>
        </a:p>
      </dsp:txBody>
      <dsp:txXfrm>
        <a:off x="1263" y="1551873"/>
        <a:ext cx="1592484" cy="955490"/>
      </dsp:txXfrm>
    </dsp:sp>
    <dsp:sp modelId="{C51A2C43-3F95-4AE3-A766-CC9962AFFA64}">
      <dsp:nvSpPr>
        <dsp:cNvPr id="0" name=""/>
        <dsp:cNvSpPr/>
      </dsp:nvSpPr>
      <dsp:spPr>
        <a:xfrm>
          <a:off x="1752996" y="1551873"/>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Location Code</a:t>
          </a:r>
        </a:p>
      </dsp:txBody>
      <dsp:txXfrm>
        <a:off x="1752996" y="1551873"/>
        <a:ext cx="1592484" cy="955490"/>
      </dsp:txXfrm>
    </dsp:sp>
    <dsp:sp modelId="{678187DC-1CE4-4373-B94F-19A19BDF67FF}">
      <dsp:nvSpPr>
        <dsp:cNvPr id="0" name=""/>
        <dsp:cNvSpPr/>
      </dsp:nvSpPr>
      <dsp:spPr>
        <a:xfrm>
          <a:off x="3504729" y="1551873"/>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Months Since Last Claim</a:t>
          </a:r>
        </a:p>
      </dsp:txBody>
      <dsp:txXfrm>
        <a:off x="3504729" y="1551873"/>
        <a:ext cx="1592484" cy="955490"/>
      </dsp:txXfrm>
    </dsp:sp>
    <dsp:sp modelId="{D966AAFF-C519-4946-973E-1420F980D7FB}">
      <dsp:nvSpPr>
        <dsp:cNvPr id="0" name=""/>
        <dsp:cNvSpPr/>
      </dsp:nvSpPr>
      <dsp:spPr>
        <a:xfrm>
          <a:off x="5256461" y="1551873"/>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Months Since Policy Inception</a:t>
          </a:r>
        </a:p>
      </dsp:txBody>
      <dsp:txXfrm>
        <a:off x="5256461" y="1551873"/>
        <a:ext cx="1592484" cy="955490"/>
      </dsp:txXfrm>
    </dsp:sp>
    <dsp:sp modelId="{86BBF72E-11F8-47FD-9750-BF450BC26067}">
      <dsp:nvSpPr>
        <dsp:cNvPr id="0" name=""/>
        <dsp:cNvSpPr/>
      </dsp:nvSpPr>
      <dsp:spPr>
        <a:xfrm>
          <a:off x="7008194" y="1551873"/>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Number of Open Complaints = “1”</a:t>
          </a:r>
        </a:p>
      </dsp:txBody>
      <dsp:txXfrm>
        <a:off x="7008194" y="1551873"/>
        <a:ext cx="1592484" cy="955490"/>
      </dsp:txXfrm>
    </dsp:sp>
    <dsp:sp modelId="{F5170EF6-6372-4844-8503-C7D6DF1E66F6}">
      <dsp:nvSpPr>
        <dsp:cNvPr id="0" name=""/>
        <dsp:cNvSpPr/>
      </dsp:nvSpPr>
      <dsp:spPr>
        <a:xfrm>
          <a:off x="8759926" y="1551873"/>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Policy Type</a:t>
          </a:r>
        </a:p>
      </dsp:txBody>
      <dsp:txXfrm>
        <a:off x="8759926" y="1551873"/>
        <a:ext cx="1592484" cy="955490"/>
      </dsp:txXfrm>
    </dsp:sp>
    <dsp:sp modelId="{D5A53448-5686-4B52-8A6B-89F179BBC8DE}">
      <dsp:nvSpPr>
        <dsp:cNvPr id="0" name=""/>
        <dsp:cNvSpPr/>
      </dsp:nvSpPr>
      <dsp:spPr>
        <a:xfrm>
          <a:off x="877130" y="2666612"/>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Policy</a:t>
          </a:r>
        </a:p>
      </dsp:txBody>
      <dsp:txXfrm>
        <a:off x="877130" y="2666612"/>
        <a:ext cx="1592484" cy="955490"/>
      </dsp:txXfrm>
    </dsp:sp>
    <dsp:sp modelId="{C111CB9F-DA2B-4BE8-9D57-033A0E89B5DC}">
      <dsp:nvSpPr>
        <dsp:cNvPr id="0" name=""/>
        <dsp:cNvSpPr/>
      </dsp:nvSpPr>
      <dsp:spPr>
        <a:xfrm>
          <a:off x="2628862" y="2666612"/>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Renew  Offer Type</a:t>
          </a:r>
        </a:p>
      </dsp:txBody>
      <dsp:txXfrm>
        <a:off x="2628862" y="2666612"/>
        <a:ext cx="1592484" cy="955490"/>
      </dsp:txXfrm>
    </dsp:sp>
    <dsp:sp modelId="{4FC45A91-AF7D-4435-8A71-30A897344A3F}">
      <dsp:nvSpPr>
        <dsp:cNvPr id="0" name=""/>
        <dsp:cNvSpPr/>
      </dsp:nvSpPr>
      <dsp:spPr>
        <a:xfrm>
          <a:off x="4380595" y="2666612"/>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Sales Channel</a:t>
          </a:r>
        </a:p>
      </dsp:txBody>
      <dsp:txXfrm>
        <a:off x="4380595" y="2666612"/>
        <a:ext cx="1592484" cy="955490"/>
      </dsp:txXfrm>
    </dsp:sp>
    <dsp:sp modelId="{0B8B27EA-CB12-440F-B3E0-D5C8302C7712}">
      <dsp:nvSpPr>
        <dsp:cNvPr id="0" name=""/>
        <dsp:cNvSpPr/>
      </dsp:nvSpPr>
      <dsp:spPr>
        <a:xfrm>
          <a:off x="6132328" y="2666612"/>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Vehicle Class=(“ Luxury SUV”, “Two door car”</a:t>
          </a:r>
        </a:p>
      </dsp:txBody>
      <dsp:txXfrm>
        <a:off x="6132328" y="2666612"/>
        <a:ext cx="1592484" cy="955490"/>
      </dsp:txXfrm>
    </dsp:sp>
    <dsp:sp modelId="{F44E1CBC-56A8-492A-8A88-3B7981585FC8}">
      <dsp:nvSpPr>
        <dsp:cNvPr id="0" name=""/>
        <dsp:cNvSpPr/>
      </dsp:nvSpPr>
      <dsp:spPr>
        <a:xfrm>
          <a:off x="7884060" y="2666612"/>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Vehicle Size</a:t>
          </a:r>
        </a:p>
      </dsp:txBody>
      <dsp:txXfrm>
        <a:off x="7884060" y="2666612"/>
        <a:ext cx="1592484" cy="955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A5C82-85DB-4517-898C-F48FEBC4B6A4}">
      <dsp:nvSpPr>
        <dsp:cNvPr id="0" name=""/>
        <dsp:cNvSpPr/>
      </dsp:nvSpPr>
      <dsp:spPr>
        <a:xfrm>
          <a:off x="0" y="77435"/>
          <a:ext cx="10353675" cy="74861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Significant variables are the variables that effect the dependent variable </a:t>
          </a:r>
          <a:r>
            <a:rPr lang="en-US" sz="1400" i="1" kern="1200"/>
            <a:t>Customer Lifetime Value</a:t>
          </a:r>
          <a:r>
            <a:rPr lang="en-US" sz="1400" kern="1200"/>
            <a:t>.</a:t>
          </a:r>
        </a:p>
      </dsp:txBody>
      <dsp:txXfrm>
        <a:off x="36544" y="113979"/>
        <a:ext cx="10280587" cy="675529"/>
      </dsp:txXfrm>
    </dsp:sp>
    <dsp:sp modelId="{282AE990-2EF6-4843-9E3F-63234F9E53E9}">
      <dsp:nvSpPr>
        <dsp:cNvPr id="0" name=""/>
        <dsp:cNvSpPr/>
      </dsp:nvSpPr>
      <dsp:spPr>
        <a:xfrm>
          <a:off x="0" y="866372"/>
          <a:ext cx="10353675" cy="748617"/>
        </a:xfrm>
        <a:prstGeom prst="roundRect">
          <a:avLst/>
        </a:prstGeom>
        <a:gradFill rotWithShape="0">
          <a:gsLst>
            <a:gs pos="0">
              <a:schemeClr val="accent2">
                <a:hueOff val="-177515"/>
                <a:satOff val="-1467"/>
                <a:lumOff val="-3137"/>
                <a:alphaOff val="0"/>
                <a:tint val="96000"/>
                <a:lumMod val="104000"/>
              </a:schemeClr>
            </a:gs>
            <a:gs pos="100000">
              <a:schemeClr val="accent2">
                <a:hueOff val="-177515"/>
                <a:satOff val="-1467"/>
                <a:lumOff val="-313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Let’s understand why these variables are significant and their relationship with the dependent variable.</a:t>
          </a:r>
        </a:p>
      </dsp:txBody>
      <dsp:txXfrm>
        <a:off x="36544" y="902916"/>
        <a:ext cx="10280587" cy="675529"/>
      </dsp:txXfrm>
    </dsp:sp>
    <dsp:sp modelId="{05FCE11D-D15D-4B1A-A90A-E3B5F29C58FE}">
      <dsp:nvSpPr>
        <dsp:cNvPr id="0" name=""/>
        <dsp:cNvSpPr/>
      </dsp:nvSpPr>
      <dsp:spPr>
        <a:xfrm>
          <a:off x="0" y="1655309"/>
          <a:ext cx="10353675" cy="748617"/>
        </a:xfrm>
        <a:prstGeom prst="roundRect">
          <a:avLst/>
        </a:prstGeom>
        <a:gradFill rotWithShape="0">
          <a:gsLst>
            <a:gs pos="0">
              <a:schemeClr val="accent2">
                <a:hueOff val="-355029"/>
                <a:satOff val="-2934"/>
                <a:lumOff val="-6274"/>
                <a:alphaOff val="0"/>
                <a:tint val="96000"/>
                <a:lumMod val="104000"/>
              </a:schemeClr>
            </a:gs>
            <a:gs pos="100000">
              <a:schemeClr val="accent2">
                <a:hueOff val="-355029"/>
                <a:satOff val="-2934"/>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Coverage: The type of coverage offered by the insurance company determines the Customer Lifetime Value of a particular customer as the coverage determines how much the customer needs to pay depending on his choice.</a:t>
          </a:r>
        </a:p>
      </dsp:txBody>
      <dsp:txXfrm>
        <a:off x="36544" y="1691853"/>
        <a:ext cx="10280587" cy="675529"/>
      </dsp:txXfrm>
    </dsp:sp>
    <dsp:sp modelId="{D693A356-709E-48C8-90D1-2E70D11C5C80}">
      <dsp:nvSpPr>
        <dsp:cNvPr id="0" name=""/>
        <dsp:cNvSpPr/>
      </dsp:nvSpPr>
      <dsp:spPr>
        <a:xfrm>
          <a:off x="0" y="2444247"/>
          <a:ext cx="10353675" cy="748617"/>
        </a:xfrm>
        <a:prstGeom prst="roundRect">
          <a:avLst/>
        </a:prstGeom>
        <a:gradFill rotWithShape="0">
          <a:gsLst>
            <a:gs pos="0">
              <a:schemeClr val="accent2">
                <a:hueOff val="-532544"/>
                <a:satOff val="-4401"/>
                <a:lumOff val="-9412"/>
                <a:alphaOff val="0"/>
                <a:tint val="96000"/>
                <a:lumMod val="104000"/>
              </a:schemeClr>
            </a:gs>
            <a:gs pos="100000">
              <a:schemeClr val="accent2">
                <a:hueOff val="-532544"/>
                <a:satOff val="-4401"/>
                <a:lumOff val="-941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Education: The education of a customer is a factor that affects the CLV as people with a relevant education are likely to buy auto insurance as they understand its need and benefits.</a:t>
          </a:r>
        </a:p>
      </dsp:txBody>
      <dsp:txXfrm>
        <a:off x="36544" y="2480791"/>
        <a:ext cx="10280587" cy="675529"/>
      </dsp:txXfrm>
    </dsp:sp>
    <dsp:sp modelId="{2232D967-7323-4865-A545-61E359342045}">
      <dsp:nvSpPr>
        <dsp:cNvPr id="0" name=""/>
        <dsp:cNvSpPr/>
      </dsp:nvSpPr>
      <dsp:spPr>
        <a:xfrm>
          <a:off x="0" y="3233184"/>
          <a:ext cx="10353675" cy="748617"/>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Employment Status: The Employment status is one of the most important variables affecting the Customer Lifetime Value. Employed customers will generally tend to have higher CLV’s than Retired and Unemployed People. Whereas disabled people and ones on medical leave do not have a significant effect on the CLV.</a:t>
          </a:r>
        </a:p>
      </dsp:txBody>
      <dsp:txXfrm>
        <a:off x="36544" y="3269728"/>
        <a:ext cx="10280587" cy="6755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5B89-0D35-47B8-B95C-46658FA07214}">
      <dsp:nvSpPr>
        <dsp:cNvPr id="0" name=""/>
        <dsp:cNvSpPr/>
      </dsp:nvSpPr>
      <dsp:spPr>
        <a:xfrm>
          <a:off x="0" y="90872"/>
          <a:ext cx="10353675" cy="743242"/>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Gender: The gender of a person is seen to be having an effect on the CLV. In reality, most of the buyers of auto insurance turn out to be male, according to statistics. So there is an impact of the CLV depending on the Gender.</a:t>
          </a:r>
        </a:p>
      </dsp:txBody>
      <dsp:txXfrm>
        <a:off x="36282" y="127154"/>
        <a:ext cx="10281111" cy="670678"/>
      </dsp:txXfrm>
    </dsp:sp>
    <dsp:sp modelId="{589C17B7-C898-4DC9-B981-0C2D8283DF75}">
      <dsp:nvSpPr>
        <dsp:cNvPr id="0" name=""/>
        <dsp:cNvSpPr/>
      </dsp:nvSpPr>
      <dsp:spPr>
        <a:xfrm>
          <a:off x="0" y="874434"/>
          <a:ext cx="10353675" cy="743242"/>
        </a:xfrm>
        <a:prstGeom prst="roundRect">
          <a:avLst/>
        </a:prstGeom>
        <a:gradFill rotWithShape="0">
          <a:gsLst>
            <a:gs pos="0">
              <a:schemeClr val="accent2">
                <a:hueOff val="-177515"/>
                <a:satOff val="-1467"/>
                <a:lumOff val="-3137"/>
                <a:alphaOff val="0"/>
                <a:tint val="96000"/>
                <a:lumMod val="104000"/>
              </a:schemeClr>
            </a:gs>
            <a:gs pos="100000">
              <a:schemeClr val="accent2">
                <a:hueOff val="-177515"/>
                <a:satOff val="-1467"/>
                <a:lumOff val="-313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Income: Undoubtedly one of the most important factors as it determines the capability of a customer to buy. Higher the income of a person, more are the chances of him having costlier cars whose insurance would also cost more thereby increasing the Customer Lifetime Value.</a:t>
          </a:r>
        </a:p>
      </dsp:txBody>
      <dsp:txXfrm>
        <a:off x="36282" y="910716"/>
        <a:ext cx="10281111" cy="670678"/>
      </dsp:txXfrm>
    </dsp:sp>
    <dsp:sp modelId="{4725C1FC-B46A-441A-8B84-79BA68545479}">
      <dsp:nvSpPr>
        <dsp:cNvPr id="0" name=""/>
        <dsp:cNvSpPr/>
      </dsp:nvSpPr>
      <dsp:spPr>
        <a:xfrm>
          <a:off x="0" y="1657997"/>
          <a:ext cx="10353675" cy="743242"/>
        </a:xfrm>
        <a:prstGeom prst="roundRect">
          <a:avLst/>
        </a:prstGeom>
        <a:gradFill rotWithShape="0">
          <a:gsLst>
            <a:gs pos="0">
              <a:schemeClr val="accent2">
                <a:hueOff val="-355029"/>
                <a:satOff val="-2934"/>
                <a:lumOff val="-6274"/>
                <a:alphaOff val="0"/>
                <a:tint val="96000"/>
                <a:lumMod val="104000"/>
              </a:schemeClr>
            </a:gs>
            <a:gs pos="100000">
              <a:schemeClr val="accent2">
                <a:hueOff val="-355029"/>
                <a:satOff val="-2934"/>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Marital Status: The Marital Status of a customer effects the CLV as well. People who are married are more likely to have cars or a higher number of cars resulting in them buying more insurance, thereby increasing the CLV.</a:t>
          </a:r>
          <a:endParaRPr lang="en-US" sz="1400" kern="1200" dirty="0"/>
        </a:p>
      </dsp:txBody>
      <dsp:txXfrm>
        <a:off x="36282" y="1694279"/>
        <a:ext cx="10281111" cy="670678"/>
      </dsp:txXfrm>
    </dsp:sp>
    <dsp:sp modelId="{9A5ADBB8-5D53-4A53-A73C-7785438F07CF}">
      <dsp:nvSpPr>
        <dsp:cNvPr id="0" name=""/>
        <dsp:cNvSpPr/>
      </dsp:nvSpPr>
      <dsp:spPr>
        <a:xfrm>
          <a:off x="0" y="2441559"/>
          <a:ext cx="10353675" cy="743242"/>
        </a:xfrm>
        <a:prstGeom prst="roundRect">
          <a:avLst/>
        </a:prstGeom>
        <a:gradFill rotWithShape="0">
          <a:gsLst>
            <a:gs pos="0">
              <a:schemeClr val="accent2">
                <a:hueOff val="-532544"/>
                <a:satOff val="-4401"/>
                <a:lumOff val="-9412"/>
                <a:alphaOff val="0"/>
                <a:tint val="96000"/>
                <a:lumMod val="104000"/>
              </a:schemeClr>
            </a:gs>
            <a:gs pos="100000">
              <a:schemeClr val="accent2">
                <a:hueOff val="-532544"/>
                <a:satOff val="-4401"/>
                <a:lumOff val="-941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Monthly Premium Auto: The monthly premium auto is the amount a customer pays monthly for the insurance. Therefore, higher the amount of the premium, higher will be the CLV.</a:t>
          </a:r>
          <a:endParaRPr lang="en-US" sz="1400" kern="1200" dirty="0"/>
        </a:p>
      </dsp:txBody>
      <dsp:txXfrm>
        <a:off x="36282" y="2477841"/>
        <a:ext cx="10281111" cy="670678"/>
      </dsp:txXfrm>
    </dsp:sp>
    <dsp:sp modelId="{A9A3790E-AD1A-4C21-81B2-C02D16EBDEDB}">
      <dsp:nvSpPr>
        <dsp:cNvPr id="0" name=""/>
        <dsp:cNvSpPr/>
      </dsp:nvSpPr>
      <dsp:spPr>
        <a:xfrm>
          <a:off x="0" y="3225122"/>
          <a:ext cx="10353675" cy="743242"/>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Number of open complaints: The number of open complaints is a great indicator of how happy a customer is and what are his chances of continuing to buy from the company. Higher number of open complaints will reduce the Customer Lifetime Value as they will not be generally happy with the service and are likely to take their business elsewhere.</a:t>
          </a:r>
          <a:endParaRPr lang="en-US" sz="1400" kern="1200" dirty="0"/>
        </a:p>
      </dsp:txBody>
      <dsp:txXfrm>
        <a:off x="36282" y="3261404"/>
        <a:ext cx="10281111" cy="6706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F7DEE-4AA2-4F12-9853-CA110C62399C}">
      <dsp:nvSpPr>
        <dsp:cNvPr id="0" name=""/>
        <dsp:cNvSpPr/>
      </dsp:nvSpPr>
      <dsp:spPr>
        <a:xfrm>
          <a:off x="0" y="36329"/>
          <a:ext cx="10353675" cy="129237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Number of policies: The number of policies a customer has obviously affects the Customer Lifetime Value as a higher number of policies would mean a higher CLV.</a:t>
          </a:r>
        </a:p>
      </dsp:txBody>
      <dsp:txXfrm>
        <a:off x="63089" y="99418"/>
        <a:ext cx="10227497" cy="1166201"/>
      </dsp:txXfrm>
    </dsp:sp>
    <dsp:sp modelId="{2063D3D7-040C-4F14-B754-2FF678BCEB42}">
      <dsp:nvSpPr>
        <dsp:cNvPr id="0" name=""/>
        <dsp:cNvSpPr/>
      </dsp:nvSpPr>
      <dsp:spPr>
        <a:xfrm>
          <a:off x="0" y="1383428"/>
          <a:ext cx="10353675" cy="1292379"/>
        </a:xfrm>
        <a:prstGeom prst="roundRect">
          <a:avLst/>
        </a:prstGeom>
        <a:gradFill rotWithShape="0">
          <a:gsLst>
            <a:gs pos="0">
              <a:schemeClr val="accent2">
                <a:hueOff val="-355029"/>
                <a:satOff val="-2934"/>
                <a:lumOff val="-6274"/>
                <a:alphaOff val="0"/>
                <a:tint val="96000"/>
                <a:lumMod val="104000"/>
              </a:schemeClr>
            </a:gs>
            <a:gs pos="100000">
              <a:schemeClr val="accent2">
                <a:hueOff val="-355029"/>
                <a:satOff val="-2934"/>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Total Claim Amount: The total claim amount a customer has got effects the CLV as well. A higher total claim amount may actually lead to a lower Customer Lifetime Value as the company needs to pay back a higher amount, thereby reducing the actual earnings.</a:t>
          </a:r>
        </a:p>
      </dsp:txBody>
      <dsp:txXfrm>
        <a:off x="63089" y="1446517"/>
        <a:ext cx="10227497" cy="1166201"/>
      </dsp:txXfrm>
    </dsp:sp>
    <dsp:sp modelId="{13ABCE75-8648-47B0-B9C8-8960153D379F}">
      <dsp:nvSpPr>
        <dsp:cNvPr id="0" name=""/>
        <dsp:cNvSpPr/>
      </dsp:nvSpPr>
      <dsp:spPr>
        <a:xfrm>
          <a:off x="0" y="2730528"/>
          <a:ext cx="10353675" cy="1292379"/>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Vehicle Class: The vehicle class is a significant variable that affects the Customer Lifetime Value. People with luxury cars or sports cars or expensive SUV’s would generally have to pay more for the insurance they are buying due to the benefits and privileges, which increases the CLV of such customers.</a:t>
          </a:r>
        </a:p>
      </dsp:txBody>
      <dsp:txXfrm>
        <a:off x="63089" y="2793617"/>
        <a:ext cx="10227497" cy="11662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663DE-6637-479B-854B-B1814CC32B25}">
      <dsp:nvSpPr>
        <dsp:cNvPr id="0" name=""/>
        <dsp:cNvSpPr/>
      </dsp:nvSpPr>
      <dsp:spPr>
        <a:xfrm>
          <a:off x="2206988" y="987672"/>
          <a:ext cx="476947" cy="91440"/>
        </a:xfrm>
        <a:custGeom>
          <a:avLst/>
          <a:gdLst/>
          <a:ahLst/>
          <a:cxnLst/>
          <a:rect l="0" t="0" r="0" b="0"/>
          <a:pathLst>
            <a:path>
              <a:moveTo>
                <a:pt x="0" y="45720"/>
              </a:moveTo>
              <a:lnTo>
                <a:pt x="476947"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2773" y="1030854"/>
        <a:ext cx="25377" cy="5075"/>
      </dsp:txXfrm>
    </dsp:sp>
    <dsp:sp modelId="{88A818C5-6593-44A4-A7B8-95650604F097}">
      <dsp:nvSpPr>
        <dsp:cNvPr id="0" name=""/>
        <dsp:cNvSpPr/>
      </dsp:nvSpPr>
      <dsp:spPr>
        <a:xfrm>
          <a:off x="2060" y="371373"/>
          <a:ext cx="2206728" cy="132403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US" sz="1300" kern="1200"/>
            <a:t>After running the Linear regression model and doing the necessary manipulations we get to see the significant variables that affect the Customer Lifetime Value.</a:t>
          </a:r>
        </a:p>
      </dsp:txBody>
      <dsp:txXfrm>
        <a:off x="2060" y="371373"/>
        <a:ext cx="2206728" cy="1324036"/>
      </dsp:txXfrm>
    </dsp:sp>
    <dsp:sp modelId="{C600C837-F056-41AC-AFA2-2EEFCB1A4879}">
      <dsp:nvSpPr>
        <dsp:cNvPr id="0" name=""/>
        <dsp:cNvSpPr/>
      </dsp:nvSpPr>
      <dsp:spPr>
        <a:xfrm>
          <a:off x="4921263" y="987672"/>
          <a:ext cx="476947" cy="91440"/>
        </a:xfrm>
        <a:custGeom>
          <a:avLst/>
          <a:gdLst/>
          <a:ahLst/>
          <a:cxnLst/>
          <a:rect l="0" t="0" r="0" b="0"/>
          <a:pathLst>
            <a:path>
              <a:moveTo>
                <a:pt x="0" y="45720"/>
              </a:moveTo>
              <a:lnTo>
                <a:pt x="476947"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048" y="1030854"/>
        <a:ext cx="25377" cy="5075"/>
      </dsp:txXfrm>
    </dsp:sp>
    <dsp:sp modelId="{C104CEC4-028E-48A1-8CDE-B5829E048764}">
      <dsp:nvSpPr>
        <dsp:cNvPr id="0" name=""/>
        <dsp:cNvSpPr/>
      </dsp:nvSpPr>
      <dsp:spPr>
        <a:xfrm>
          <a:off x="2716335" y="371373"/>
          <a:ext cx="2206728" cy="1324036"/>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US" sz="1300" kern="1200"/>
            <a:t>Some important values and results are obtained from the model.</a:t>
          </a:r>
        </a:p>
      </dsp:txBody>
      <dsp:txXfrm>
        <a:off x="2716335" y="371373"/>
        <a:ext cx="2206728" cy="1324036"/>
      </dsp:txXfrm>
    </dsp:sp>
    <dsp:sp modelId="{2A68FCE1-8805-4E74-94C5-F65745DECEF8}">
      <dsp:nvSpPr>
        <dsp:cNvPr id="0" name=""/>
        <dsp:cNvSpPr/>
      </dsp:nvSpPr>
      <dsp:spPr>
        <a:xfrm>
          <a:off x="7635539" y="987672"/>
          <a:ext cx="476947" cy="91440"/>
        </a:xfrm>
        <a:custGeom>
          <a:avLst/>
          <a:gdLst/>
          <a:ahLst/>
          <a:cxnLst/>
          <a:rect l="0" t="0" r="0" b="0"/>
          <a:pathLst>
            <a:path>
              <a:moveTo>
                <a:pt x="0" y="45720"/>
              </a:moveTo>
              <a:lnTo>
                <a:pt x="476947"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1324" y="1030854"/>
        <a:ext cx="25377" cy="5075"/>
      </dsp:txXfrm>
    </dsp:sp>
    <dsp:sp modelId="{6951B31D-CBE6-4B08-B1BA-08B61DC89213}">
      <dsp:nvSpPr>
        <dsp:cNvPr id="0" name=""/>
        <dsp:cNvSpPr/>
      </dsp:nvSpPr>
      <dsp:spPr>
        <a:xfrm>
          <a:off x="5430611" y="371373"/>
          <a:ext cx="2206728" cy="1324036"/>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IN" sz="1300" kern="1200"/>
            <a:t>The R-square value is 0.9114 and the adjusted R-square value is 0.9111 which indicates that the model is robust and dependable.</a:t>
          </a:r>
          <a:endParaRPr lang="en-US" sz="1300" kern="1200"/>
        </a:p>
      </dsp:txBody>
      <dsp:txXfrm>
        <a:off x="5430611" y="371373"/>
        <a:ext cx="2206728" cy="1324036"/>
      </dsp:txXfrm>
    </dsp:sp>
    <dsp:sp modelId="{16D33227-EB64-4ACC-909F-50C95371695F}">
      <dsp:nvSpPr>
        <dsp:cNvPr id="0" name=""/>
        <dsp:cNvSpPr/>
      </dsp:nvSpPr>
      <dsp:spPr>
        <a:xfrm>
          <a:off x="1105424" y="1693610"/>
          <a:ext cx="8142826" cy="476947"/>
        </a:xfrm>
        <a:custGeom>
          <a:avLst/>
          <a:gdLst/>
          <a:ahLst/>
          <a:cxnLst/>
          <a:rect l="0" t="0" r="0" b="0"/>
          <a:pathLst>
            <a:path>
              <a:moveTo>
                <a:pt x="8142826" y="0"/>
              </a:moveTo>
              <a:lnTo>
                <a:pt x="8142826" y="255573"/>
              </a:lnTo>
              <a:lnTo>
                <a:pt x="0" y="255573"/>
              </a:lnTo>
              <a:lnTo>
                <a:pt x="0" y="476947"/>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2871" y="1929546"/>
        <a:ext cx="407931" cy="5075"/>
      </dsp:txXfrm>
    </dsp:sp>
    <dsp:sp modelId="{2E9AEFCA-A1A2-435A-99A1-719420E757A4}">
      <dsp:nvSpPr>
        <dsp:cNvPr id="0" name=""/>
        <dsp:cNvSpPr/>
      </dsp:nvSpPr>
      <dsp:spPr>
        <a:xfrm>
          <a:off x="8144886" y="371373"/>
          <a:ext cx="2206728" cy="132403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IN" sz="1300" kern="1200"/>
            <a:t>The P value in BP Test values is less than 0.005 and therefore the assumption is rejected.</a:t>
          </a:r>
          <a:endParaRPr lang="en-US" sz="1300" kern="1200"/>
        </a:p>
      </dsp:txBody>
      <dsp:txXfrm>
        <a:off x="8144886" y="371373"/>
        <a:ext cx="2206728" cy="1324036"/>
      </dsp:txXfrm>
    </dsp:sp>
    <dsp:sp modelId="{E3F73B0D-17FD-4008-BD51-FFB65AD684B0}">
      <dsp:nvSpPr>
        <dsp:cNvPr id="0" name=""/>
        <dsp:cNvSpPr/>
      </dsp:nvSpPr>
      <dsp:spPr>
        <a:xfrm>
          <a:off x="2206988" y="2819256"/>
          <a:ext cx="476947" cy="91440"/>
        </a:xfrm>
        <a:custGeom>
          <a:avLst/>
          <a:gdLst/>
          <a:ahLst/>
          <a:cxnLst/>
          <a:rect l="0" t="0" r="0" b="0"/>
          <a:pathLst>
            <a:path>
              <a:moveTo>
                <a:pt x="0" y="45720"/>
              </a:moveTo>
              <a:lnTo>
                <a:pt x="476947"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2773" y="2862438"/>
        <a:ext cx="25377" cy="5075"/>
      </dsp:txXfrm>
    </dsp:sp>
    <dsp:sp modelId="{742FDBB1-88FD-449B-A9E4-7FB53A496DEF}">
      <dsp:nvSpPr>
        <dsp:cNvPr id="0" name=""/>
        <dsp:cNvSpPr/>
      </dsp:nvSpPr>
      <dsp:spPr>
        <a:xfrm>
          <a:off x="2060" y="2202958"/>
          <a:ext cx="2206728" cy="1324036"/>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IN" sz="1300" kern="1200"/>
            <a:t>The P- value in the Anderson-Darling test is less than 0.005 and therefore the it is rejected.</a:t>
          </a:r>
          <a:endParaRPr lang="en-US" sz="1300" kern="1200"/>
        </a:p>
      </dsp:txBody>
      <dsp:txXfrm>
        <a:off x="2060" y="2202958"/>
        <a:ext cx="2206728" cy="1324036"/>
      </dsp:txXfrm>
    </dsp:sp>
    <dsp:sp modelId="{12FE063A-464B-4E2C-A81C-8665FE43F647}">
      <dsp:nvSpPr>
        <dsp:cNvPr id="0" name=""/>
        <dsp:cNvSpPr/>
      </dsp:nvSpPr>
      <dsp:spPr>
        <a:xfrm>
          <a:off x="4921263" y="2819256"/>
          <a:ext cx="476947" cy="91440"/>
        </a:xfrm>
        <a:custGeom>
          <a:avLst/>
          <a:gdLst/>
          <a:ahLst/>
          <a:cxnLst/>
          <a:rect l="0" t="0" r="0" b="0"/>
          <a:pathLst>
            <a:path>
              <a:moveTo>
                <a:pt x="0" y="45720"/>
              </a:moveTo>
              <a:lnTo>
                <a:pt x="476947"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048" y="2862438"/>
        <a:ext cx="25377" cy="5075"/>
      </dsp:txXfrm>
    </dsp:sp>
    <dsp:sp modelId="{8D71DB65-413E-4B07-9FFB-CB9F54126E0A}">
      <dsp:nvSpPr>
        <dsp:cNvPr id="0" name=""/>
        <dsp:cNvSpPr/>
      </dsp:nvSpPr>
      <dsp:spPr>
        <a:xfrm>
          <a:off x="2716335" y="2202958"/>
          <a:ext cx="2206728" cy="132403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IN" sz="1300" kern="1200"/>
            <a:t>The P-value in DWT test is 0.82 which is high and therefore the assumption is validated.</a:t>
          </a:r>
          <a:endParaRPr lang="en-US" sz="1300" kern="1200"/>
        </a:p>
      </dsp:txBody>
      <dsp:txXfrm>
        <a:off x="2716335" y="2202958"/>
        <a:ext cx="2206728" cy="1324036"/>
      </dsp:txXfrm>
    </dsp:sp>
    <dsp:sp modelId="{F62F8013-B200-438E-8F7F-B5E710C463EA}">
      <dsp:nvSpPr>
        <dsp:cNvPr id="0" name=""/>
        <dsp:cNvSpPr/>
      </dsp:nvSpPr>
      <dsp:spPr>
        <a:xfrm>
          <a:off x="5430611" y="2202958"/>
          <a:ext cx="2206728" cy="1324036"/>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132" tIns="113503" rIns="108132" bIns="113503" numCol="1" spcCol="1270" anchor="ctr" anchorCtr="0">
          <a:noAutofit/>
        </a:bodyPr>
        <a:lstStyle/>
        <a:p>
          <a:pPr marL="0" lvl="0" indent="0" algn="ctr" defTabSz="577850">
            <a:lnSpc>
              <a:spcPct val="90000"/>
            </a:lnSpc>
            <a:spcBef>
              <a:spcPct val="0"/>
            </a:spcBef>
            <a:spcAft>
              <a:spcPct val="35000"/>
            </a:spcAft>
            <a:buNone/>
          </a:pPr>
          <a:r>
            <a:rPr lang="en-IN" sz="1300" kern="1200"/>
            <a:t>The MAPE or Mean Accurate Percentage Error value is 0.1096 which shows a significantly error, indicating the model to be robust.</a:t>
          </a:r>
          <a:endParaRPr lang="en-US" sz="1300" kern="1200"/>
        </a:p>
      </dsp:txBody>
      <dsp:txXfrm>
        <a:off x="5430611" y="2202958"/>
        <a:ext cx="2206728" cy="13240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2734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99837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78345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49266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191108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4/5/2020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839891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4/5/2020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522751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765225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46226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427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1029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550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7771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528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470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7943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504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6FA2B21-3FCD-4721-B95C-427943F61125}" type="datetime1">
              <a:rPr lang="en-US" smtClean="0"/>
              <a:t>4/5/2020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6256483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stats.libretexts.org/Bookshelves/Introductory_Statistics/Book:_Introductory_Statistics_(Lane)/4:_Describing_Bivariate_Data/4.2:_Values_of_the_Pearson_Correlation"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stats.libretexts.org/Bookshelves/Introductory_Statistics/Book:_Introductory_Statistics_(Lane)/4:_Describing_Bivariate_Data/4.2:_Values_of_the_Pearson_Correlatio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hyperlink" Target="https://www.groundreport.com/michigans-no-fault-really-means-involved-accident/"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Customer lifetime value analysis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Of an Auto Insurance Market</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BE72-E5CD-47C6-87CD-2D2104C8F999}"/>
              </a:ext>
            </a:extLst>
          </p:cNvPr>
          <p:cNvSpPr>
            <a:spLocks noGrp="1"/>
          </p:cNvSpPr>
          <p:nvPr>
            <p:ph type="title"/>
          </p:nvPr>
        </p:nvSpPr>
        <p:spPr>
          <a:xfrm>
            <a:off x="913795" y="609600"/>
            <a:ext cx="10353762" cy="970450"/>
          </a:xfrm>
        </p:spPr>
        <p:txBody>
          <a:bodyPr>
            <a:normAutofit/>
          </a:bodyPr>
          <a:lstStyle/>
          <a:p>
            <a:r>
              <a:rPr lang="en-US"/>
              <a:t>RESULTS OBTAINED</a:t>
            </a:r>
            <a:endParaRPr lang="en-IN" dirty="0"/>
          </a:p>
        </p:txBody>
      </p:sp>
      <p:pic>
        <p:nvPicPr>
          <p:cNvPr id="17" name="Picture 9">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07870FA6-FBD0-4854-BDF0-FDF24F631AFF}"/>
              </a:ext>
            </a:extLst>
          </p:cNvPr>
          <p:cNvGraphicFramePr>
            <a:graphicFrameLocks noGrp="1"/>
          </p:cNvGraphicFramePr>
          <p:nvPr>
            <p:ph idx="1"/>
            <p:extLst>
              <p:ext uri="{D42A27DB-BD31-4B8C-83A1-F6EECF244321}">
                <p14:modId xmlns:p14="http://schemas.microsoft.com/office/powerpoint/2010/main" val="4042356142"/>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610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378463-C09B-4D0D-AFB0-889FA911423D}"/>
              </a:ext>
            </a:extLst>
          </p:cNvPr>
          <p:cNvSpPr>
            <a:spLocks noGrp="1"/>
          </p:cNvSpPr>
          <p:nvPr>
            <p:ph idx="1"/>
          </p:nvPr>
        </p:nvSpPr>
        <p:spPr>
          <a:xfrm>
            <a:off x="5307765" y="963507"/>
            <a:ext cx="5959791" cy="4827694"/>
          </a:xfrm>
          <a:effectLst/>
        </p:spPr>
        <p:txBody>
          <a:bodyPr anchor="ctr">
            <a:normAutofit/>
          </a:bodyPr>
          <a:lstStyle/>
          <a:p>
            <a:r>
              <a:rPr lang="en-US">
                <a:solidFill>
                  <a:schemeClr val="tx1"/>
                </a:solidFill>
              </a:rPr>
              <a:t>Keeping all the factors in mind and the values obtained from various tests, we find that the Linear Regression Model is a robust one in this case giving us a good idea of how the variables are affecting the Customer Lifetime Value along with a positive or negative co-efficient showing the kind of impact they are most likely going to have. Studying it carefully can give us ideas and ways that the insurance company can implement to improve the CLV.</a:t>
            </a:r>
            <a:endParaRPr lang="en-IN">
              <a:solidFill>
                <a:schemeClr val="tx1"/>
              </a:solidFill>
            </a:endParaRPr>
          </a:p>
        </p:txBody>
      </p:sp>
      <p:graphicFrame>
        <p:nvGraphicFramePr>
          <p:cNvPr id="9" name="Chart 8">
            <a:extLst>
              <a:ext uri="{FF2B5EF4-FFF2-40B4-BE49-F238E27FC236}">
                <a16:creationId xmlns:a16="http://schemas.microsoft.com/office/drawing/2014/main" id="{FDDC272F-D5A0-4F73-933F-493CBBEF3AE8}"/>
              </a:ext>
            </a:extLst>
          </p:cNvPr>
          <p:cNvGraphicFramePr>
            <a:graphicFrameLocks/>
          </p:cNvGraphicFramePr>
          <p:nvPr>
            <p:extLst>
              <p:ext uri="{D42A27DB-BD31-4B8C-83A1-F6EECF244321}">
                <p14:modId xmlns:p14="http://schemas.microsoft.com/office/powerpoint/2010/main" val="455703379"/>
              </p:ext>
            </p:extLst>
          </p:nvPr>
        </p:nvGraphicFramePr>
        <p:xfrm>
          <a:off x="409186" y="1518083"/>
          <a:ext cx="5086091" cy="36220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647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98D6-942B-43AD-9263-D4E79F4C8ED7}"/>
              </a:ext>
            </a:extLst>
          </p:cNvPr>
          <p:cNvSpPr>
            <a:spLocks noGrp="1"/>
          </p:cNvSpPr>
          <p:nvPr>
            <p:ph type="title"/>
          </p:nvPr>
        </p:nvSpPr>
        <p:spPr>
          <a:xfrm>
            <a:off x="913795" y="609600"/>
            <a:ext cx="10353762" cy="970450"/>
          </a:xfrm>
        </p:spPr>
        <p:txBody>
          <a:bodyPr>
            <a:normAutofit/>
          </a:bodyPr>
          <a:lstStyle/>
          <a:p>
            <a:r>
              <a:rPr lang="en-US"/>
              <a:t>VARIABLE RELATIONSHIPS</a:t>
            </a:r>
            <a:endParaRPr lang="en-IN" dirty="0"/>
          </a:p>
        </p:txBody>
      </p:sp>
      <p:sp>
        <p:nvSpPr>
          <p:cNvPr id="3" name="Content Placeholder 2">
            <a:extLst>
              <a:ext uri="{FF2B5EF4-FFF2-40B4-BE49-F238E27FC236}">
                <a16:creationId xmlns:a16="http://schemas.microsoft.com/office/drawing/2014/main" id="{A3CBB7D8-7CD7-4FDF-B94D-B850DBD280B3}"/>
              </a:ext>
            </a:extLst>
          </p:cNvPr>
          <p:cNvSpPr>
            <a:spLocks noGrp="1"/>
          </p:cNvSpPr>
          <p:nvPr>
            <p:ph idx="1"/>
          </p:nvPr>
        </p:nvSpPr>
        <p:spPr>
          <a:xfrm>
            <a:off x="913795" y="1732449"/>
            <a:ext cx="5546272" cy="4058751"/>
          </a:xfrm>
        </p:spPr>
        <p:txBody>
          <a:bodyPr anchor="ctr">
            <a:normAutofit/>
          </a:bodyPr>
          <a:lstStyle/>
          <a:p>
            <a:pPr>
              <a:buClr>
                <a:srgbClr val="6B97CA"/>
              </a:buClr>
            </a:pPr>
            <a:r>
              <a:rPr lang="en-US"/>
              <a:t>Positive Variables : Coverage, Education, Employment Status= (“Employed”), Income, Marital Status =(“ Married”), Monthly Premium Auto, Number of Policies, Vehicle Class=(“ Luxury Car”, “Sports Car”, “SUV”)</a:t>
            </a:r>
          </a:p>
          <a:p>
            <a:pPr>
              <a:buClr>
                <a:srgbClr val="6B97CA"/>
              </a:buClr>
            </a:pPr>
            <a:endParaRPr lang="en-IN"/>
          </a:p>
        </p:txBody>
      </p:sp>
      <p:pic>
        <p:nvPicPr>
          <p:cNvPr id="23" name="Picture 20">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8" name="Picture 7" descr="A close up of a map&#10;&#10;Description automatically generated">
            <a:extLst>
              <a:ext uri="{FF2B5EF4-FFF2-40B4-BE49-F238E27FC236}">
                <a16:creationId xmlns:a16="http://schemas.microsoft.com/office/drawing/2014/main" id="{4AAC448C-76FE-40A8-A632-8CC8828871F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0155" r="4" b="4"/>
          <a:stretch/>
        </p:blipFill>
        <p:spPr>
          <a:xfrm>
            <a:off x="7066560" y="2132822"/>
            <a:ext cx="4065464" cy="3258006"/>
          </a:xfrm>
          <a:prstGeom prst="rect">
            <a:avLst/>
          </a:prstGeom>
        </p:spPr>
      </p:pic>
      <p:sp>
        <p:nvSpPr>
          <p:cNvPr id="9" name="TextBox 8">
            <a:extLst>
              <a:ext uri="{FF2B5EF4-FFF2-40B4-BE49-F238E27FC236}">
                <a16:creationId xmlns:a16="http://schemas.microsoft.com/office/drawing/2014/main" id="{5FCCE7BF-9CE6-43B3-8430-BB7D5F6F11C0}"/>
              </a:ext>
            </a:extLst>
          </p:cNvPr>
          <p:cNvSpPr txBox="1"/>
          <p:nvPr/>
        </p:nvSpPr>
        <p:spPr>
          <a:xfrm>
            <a:off x="8445071" y="5190773"/>
            <a:ext cx="2686953"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5" tooltip="https://stats.libretexts.org/Bookshelves/Introductory_Statistics/Book:_Introductory_Statistics_(Lane)/4:_Describing_Bivariate_Data/4.2:_Values_of_the_Pearson_Correlation">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extLst>
      <p:ext uri="{BB962C8B-B14F-4D97-AF65-F5344CB8AC3E}">
        <p14:creationId xmlns:p14="http://schemas.microsoft.com/office/powerpoint/2010/main" val="10333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B78D3-386D-404B-8623-BB27398F9490}"/>
              </a:ext>
            </a:extLst>
          </p:cNvPr>
          <p:cNvSpPr>
            <a:spLocks noGrp="1"/>
          </p:cNvSpPr>
          <p:nvPr>
            <p:ph idx="1"/>
          </p:nvPr>
        </p:nvSpPr>
        <p:spPr>
          <a:xfrm>
            <a:off x="913795" y="1732449"/>
            <a:ext cx="5546272" cy="4058751"/>
          </a:xfrm>
        </p:spPr>
        <p:txBody>
          <a:bodyPr anchor="ctr">
            <a:normAutofit/>
          </a:bodyPr>
          <a:lstStyle/>
          <a:p>
            <a:pPr>
              <a:buClr>
                <a:srgbClr val="798BC2"/>
              </a:buClr>
            </a:pPr>
            <a:r>
              <a:rPr lang="en-US" dirty="0"/>
              <a:t>Negative Variables: The negative variables in the model are:</a:t>
            </a:r>
            <a:endParaRPr lang="en-US"/>
          </a:p>
          <a:p>
            <a:pPr>
              <a:buClr>
                <a:srgbClr val="798BC2"/>
              </a:buClr>
            </a:pPr>
            <a:r>
              <a:rPr lang="en-IN" dirty="0"/>
              <a:t>Employment Status= (“ Retired”, “ Unemployed”)</a:t>
            </a:r>
            <a:endParaRPr lang="en-IN"/>
          </a:p>
          <a:p>
            <a:pPr>
              <a:buClr>
                <a:srgbClr val="798BC2"/>
              </a:buClr>
            </a:pPr>
            <a:r>
              <a:rPr lang="en-IN" dirty="0"/>
              <a:t>Gender</a:t>
            </a:r>
            <a:endParaRPr lang="en-IN"/>
          </a:p>
          <a:p>
            <a:pPr>
              <a:buClr>
                <a:srgbClr val="798BC2"/>
              </a:buClr>
            </a:pPr>
            <a:r>
              <a:rPr lang="en-IN" dirty="0"/>
              <a:t>Marital Status= (“ Single”)</a:t>
            </a:r>
            <a:endParaRPr lang="en-IN"/>
          </a:p>
          <a:p>
            <a:pPr>
              <a:buClr>
                <a:srgbClr val="798BC2"/>
              </a:buClr>
            </a:pPr>
            <a:r>
              <a:rPr lang="en-IN" dirty="0"/>
              <a:t>Number of Open Complaints= ( “2”, “3”, “4”, “5”)</a:t>
            </a:r>
            <a:endParaRPr lang="en-IN"/>
          </a:p>
          <a:p>
            <a:pPr>
              <a:buClr>
                <a:srgbClr val="798BC2"/>
              </a:buClr>
            </a:pPr>
            <a:r>
              <a:rPr lang="en-IN" dirty="0"/>
              <a:t>Total Claim Amount</a:t>
            </a:r>
            <a:endParaRPr lang="en-IN"/>
          </a:p>
        </p:txBody>
      </p:sp>
      <p:pic>
        <p:nvPicPr>
          <p:cNvPr id="5" name="Picture 4" descr="A close up of a white background&#10;&#10;Description automatically generated">
            <a:extLst>
              <a:ext uri="{FF2B5EF4-FFF2-40B4-BE49-F238E27FC236}">
                <a16:creationId xmlns:a16="http://schemas.microsoft.com/office/drawing/2014/main" id="{DFC177CD-A022-459B-B8B4-9EF333438D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1513" y="1965433"/>
            <a:ext cx="4427211" cy="3187592"/>
          </a:xfrm>
          <a:prstGeom prst="rect">
            <a:avLst/>
          </a:prstGeom>
        </p:spPr>
      </p:pic>
      <p:sp>
        <p:nvSpPr>
          <p:cNvPr id="6" name="TextBox 5">
            <a:extLst>
              <a:ext uri="{FF2B5EF4-FFF2-40B4-BE49-F238E27FC236}">
                <a16:creationId xmlns:a16="http://schemas.microsoft.com/office/drawing/2014/main" id="{6FA7F559-CDEF-4394-BF91-015B9AFE0011}"/>
              </a:ext>
            </a:extLst>
          </p:cNvPr>
          <p:cNvSpPr txBox="1"/>
          <p:nvPr/>
        </p:nvSpPr>
        <p:spPr>
          <a:xfrm>
            <a:off x="8445070" y="5025337"/>
            <a:ext cx="268695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stats.libretexts.org/Bookshelves/Introductory_Statistics/Book:_Introductory_Statistics_(Lane)/4:_Describing_Bivariate_Data/4.2:_Values_of_the_Pearson_Correlation">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extLst>
      <p:ext uri="{BB962C8B-B14F-4D97-AF65-F5344CB8AC3E}">
        <p14:creationId xmlns:p14="http://schemas.microsoft.com/office/powerpoint/2010/main" val="307828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4D835-1DE4-4B5F-802E-C58D567FB4AB}"/>
              </a:ext>
            </a:extLst>
          </p:cNvPr>
          <p:cNvSpPr>
            <a:spLocks noGrp="1"/>
          </p:cNvSpPr>
          <p:nvPr>
            <p:ph type="title"/>
          </p:nvPr>
        </p:nvSpPr>
        <p:spPr>
          <a:xfrm>
            <a:off x="913795" y="963506"/>
            <a:ext cx="3740815" cy="4827693"/>
          </a:xfrm>
        </p:spPr>
        <p:txBody>
          <a:bodyPr>
            <a:normAutofit/>
          </a:bodyPr>
          <a:lstStyle/>
          <a:p>
            <a:pPr algn="r"/>
            <a:r>
              <a:rPr lang="en-US" sz="2500" dirty="0"/>
              <a:t>BUSINESS RECOMMENDATIONS</a:t>
            </a:r>
            <a:endParaRPr lang="en-IN" sz="2500" dirty="0"/>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6C2335-A8C5-4949-8606-BB2B2A2BEA24}"/>
              </a:ext>
            </a:extLst>
          </p:cNvPr>
          <p:cNvSpPr>
            <a:spLocks noGrp="1"/>
          </p:cNvSpPr>
          <p:nvPr>
            <p:ph idx="1"/>
          </p:nvPr>
        </p:nvSpPr>
        <p:spPr>
          <a:xfrm>
            <a:off x="5307765" y="963507"/>
            <a:ext cx="5959791" cy="4827694"/>
          </a:xfrm>
          <a:effectLst/>
        </p:spPr>
        <p:txBody>
          <a:bodyPr anchor="ctr">
            <a:normAutofit/>
          </a:bodyPr>
          <a:lstStyle/>
          <a:p>
            <a:pPr>
              <a:lnSpc>
                <a:spcPct val="90000"/>
              </a:lnSpc>
            </a:pPr>
            <a:r>
              <a:rPr lang="en-US" sz="1900" i="1" dirty="0">
                <a:solidFill>
                  <a:schemeClr val="tx1"/>
                </a:solidFill>
              </a:rPr>
              <a:t>In a general sense, it is good for the company to target customers who qualify for variables that have a Positive relation with the Customer Lifetime Value for a maximization problem. Targeting those customers and providing them more benefits and facilities can be a good way to increase the CLV. Efforts should be made to deal with the variables that have a negative relation with the CLV like number of open complaints. The company can try and address these complaints better and faster and eliminate them, thereby increasing the chances of a higher CLV.</a:t>
            </a:r>
          </a:p>
          <a:p>
            <a:pPr>
              <a:lnSpc>
                <a:spcPct val="90000"/>
              </a:lnSpc>
            </a:pPr>
            <a:r>
              <a:rPr lang="en-US" sz="1900" i="1" dirty="0">
                <a:solidFill>
                  <a:schemeClr val="tx1"/>
                </a:solidFill>
              </a:rPr>
              <a:t>In a minimization approach, the customers who qualify for variables with a Negative relation with the Customer Lifetime Value can be targeted.</a:t>
            </a:r>
          </a:p>
          <a:p>
            <a:pPr>
              <a:lnSpc>
                <a:spcPct val="90000"/>
              </a:lnSpc>
            </a:pPr>
            <a:r>
              <a:rPr lang="en-US" sz="1900" i="1" dirty="0">
                <a:solidFill>
                  <a:schemeClr val="tx1"/>
                </a:solidFill>
              </a:rPr>
              <a:t>However, focusing on the positive relations makes more sense in a general situation.</a:t>
            </a:r>
            <a:endParaRPr lang="en-IN" sz="1900" i="1" dirty="0">
              <a:solidFill>
                <a:schemeClr val="tx1"/>
              </a:solidFill>
            </a:endParaRPr>
          </a:p>
        </p:txBody>
      </p:sp>
    </p:spTree>
    <p:extLst>
      <p:ext uri="{BB962C8B-B14F-4D97-AF65-F5344CB8AC3E}">
        <p14:creationId xmlns:p14="http://schemas.microsoft.com/office/powerpoint/2010/main" val="93478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C64D-DE8A-4400-BD8B-9E0ED24E5C8B}"/>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THANK YOU </a:t>
            </a:r>
          </a:p>
        </p:txBody>
      </p:sp>
      <p:pic>
        <p:nvPicPr>
          <p:cNvPr id="6" name="Graphic 5" descr="Handshake">
            <a:extLst>
              <a:ext uri="{FF2B5EF4-FFF2-40B4-BE49-F238E27FC236}">
                <a16:creationId xmlns:a16="http://schemas.microsoft.com/office/drawing/2014/main" id="{D229D8CB-F005-406A-90B8-82DAB1D35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42818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car&#10;&#10;Description automatically generated">
            <a:extLst>
              <a:ext uri="{FF2B5EF4-FFF2-40B4-BE49-F238E27FC236}">
                <a16:creationId xmlns:a16="http://schemas.microsoft.com/office/drawing/2014/main" id="{1C56AC6A-A325-4084-B16F-2C957DD8FF2A}"/>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b="5462"/>
          <a:stretch/>
        </p:blipFill>
        <p:spPr>
          <a:xfrm>
            <a:off x="20" y="10"/>
            <a:ext cx="12191980" cy="6857990"/>
          </a:xfrm>
          <a:prstGeom prst="rect">
            <a:avLst/>
          </a:prstGeom>
        </p:spPr>
      </p:pic>
      <p:sp>
        <p:nvSpPr>
          <p:cNvPr id="2" name="Title 1">
            <a:extLst>
              <a:ext uri="{FF2B5EF4-FFF2-40B4-BE49-F238E27FC236}">
                <a16:creationId xmlns:a16="http://schemas.microsoft.com/office/drawing/2014/main" id="{4693048D-43BA-4C58-8D32-335E98466773}"/>
              </a:ext>
            </a:extLst>
          </p:cNvPr>
          <p:cNvSpPr>
            <a:spLocks noGrp="1"/>
          </p:cNvSpPr>
          <p:nvPr>
            <p:ph type="title"/>
          </p:nvPr>
        </p:nvSpPr>
        <p:spPr>
          <a:xfrm>
            <a:off x="913795" y="609600"/>
            <a:ext cx="10353762" cy="970450"/>
          </a:xfrm>
        </p:spPr>
        <p:txBody>
          <a:bodyPr>
            <a:normAutofit/>
          </a:bodyPr>
          <a:lstStyle/>
          <a:p>
            <a:r>
              <a:rPr lang="en-US"/>
              <a:t>                        OBJECTIVE</a:t>
            </a:r>
            <a:endParaRPr lang="en-IN" dirty="0"/>
          </a:p>
        </p:txBody>
      </p:sp>
      <p:sp>
        <p:nvSpPr>
          <p:cNvPr id="3" name="Content Placeholder 2">
            <a:extLst>
              <a:ext uri="{FF2B5EF4-FFF2-40B4-BE49-F238E27FC236}">
                <a16:creationId xmlns:a16="http://schemas.microsoft.com/office/drawing/2014/main" id="{5E2BA5A3-7994-46C2-A12F-4300377D7164}"/>
              </a:ext>
            </a:extLst>
          </p:cNvPr>
          <p:cNvSpPr>
            <a:spLocks noGrp="1"/>
          </p:cNvSpPr>
          <p:nvPr>
            <p:ph idx="1"/>
          </p:nvPr>
        </p:nvSpPr>
        <p:spPr>
          <a:xfrm>
            <a:off x="913795" y="1732449"/>
            <a:ext cx="10353762" cy="4058751"/>
          </a:xfrm>
        </p:spPr>
        <p:txBody>
          <a:bodyPr anchor="ctr">
            <a:normAutofit/>
          </a:bodyPr>
          <a:lstStyle/>
          <a:p>
            <a:r>
              <a:rPr lang="en-US" i="1"/>
              <a:t>This is an insurance company data from which we need to make a regression model to get predictions of the dependent variable Customer Lifetime Value. This is done to get a prediction about the customers who are more profitable to the company and the factors affecting it.</a:t>
            </a:r>
          </a:p>
          <a:p>
            <a:r>
              <a:rPr lang="en-IN" i="1"/>
              <a:t>Considering the given objective, we are running a Linear Regression Model on the dependent variable Customer Lifetime Value to analyse the influence of various independent variables on the Customer Lifetime Value.</a:t>
            </a:r>
          </a:p>
        </p:txBody>
      </p:sp>
      <p:sp>
        <p:nvSpPr>
          <p:cNvPr id="6" name="TextBox 5">
            <a:extLst>
              <a:ext uri="{FF2B5EF4-FFF2-40B4-BE49-F238E27FC236}">
                <a16:creationId xmlns:a16="http://schemas.microsoft.com/office/drawing/2014/main" id="{675AFED1-71FA-4138-B93D-D726D0827834}"/>
              </a:ext>
            </a:extLst>
          </p:cNvPr>
          <p:cNvSpPr txBox="1"/>
          <p:nvPr/>
        </p:nvSpPr>
        <p:spPr>
          <a:xfrm>
            <a:off x="9649316" y="6657945"/>
            <a:ext cx="254268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groundreport.com/michigans-no-fault-really-means-involved-accident/">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111527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5102-F554-42E3-B303-215333DF5F6A}"/>
              </a:ext>
            </a:extLst>
          </p:cNvPr>
          <p:cNvSpPr>
            <a:spLocks noGrp="1"/>
          </p:cNvSpPr>
          <p:nvPr>
            <p:ph type="title"/>
          </p:nvPr>
        </p:nvSpPr>
        <p:spPr>
          <a:xfrm>
            <a:off x="913795" y="609600"/>
            <a:ext cx="10353762" cy="970450"/>
          </a:xfrm>
        </p:spPr>
        <p:txBody>
          <a:bodyPr>
            <a:normAutofit/>
          </a:bodyPr>
          <a:lstStyle/>
          <a:p>
            <a:r>
              <a:rPr lang="en-US"/>
              <a:t>DEPENDENT VARIABLE</a:t>
            </a:r>
            <a:endParaRPr lang="en-IN"/>
          </a:p>
        </p:txBody>
      </p:sp>
      <p:sp>
        <p:nvSpPr>
          <p:cNvPr id="3" name="Content Placeholder 2">
            <a:extLst>
              <a:ext uri="{FF2B5EF4-FFF2-40B4-BE49-F238E27FC236}">
                <a16:creationId xmlns:a16="http://schemas.microsoft.com/office/drawing/2014/main" id="{5263FD04-7D36-4F46-8AFA-42A9920CCCE0}"/>
              </a:ext>
            </a:extLst>
          </p:cNvPr>
          <p:cNvSpPr>
            <a:spLocks noGrp="1"/>
          </p:cNvSpPr>
          <p:nvPr>
            <p:ph idx="1"/>
          </p:nvPr>
        </p:nvSpPr>
        <p:spPr>
          <a:xfrm>
            <a:off x="913795" y="1732449"/>
            <a:ext cx="5546272" cy="4058751"/>
          </a:xfrm>
        </p:spPr>
        <p:txBody>
          <a:bodyPr anchor="ctr">
            <a:normAutofit/>
          </a:bodyPr>
          <a:lstStyle/>
          <a:p>
            <a:r>
              <a:rPr lang="en-US" dirty="0"/>
              <a:t>The dependent variable in this dataset is the Customer Lifetime Value. The customer lifetime value is the total revenue that the customer would generate for the insurance company throughout the period of being a customer. A higher customer lifetime value shows that the customer is more profitable for the company and efforts should be made to hold on to them.</a:t>
            </a:r>
            <a:endParaRPr lang="en-IN" dirty="0"/>
          </a:p>
        </p:txBody>
      </p:sp>
      <p:pic>
        <p:nvPicPr>
          <p:cNvPr id="14" name="Graphic 13" descr="Business Growth">
            <a:extLst>
              <a:ext uri="{FF2B5EF4-FFF2-40B4-BE49-F238E27FC236}">
                <a16:creationId xmlns:a16="http://schemas.microsoft.com/office/drawing/2014/main" id="{4F8FE14D-0C3F-4AC6-BC6C-C77DBA694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128632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A26E-5452-4D30-8D16-340DC4465BE0}"/>
              </a:ext>
            </a:extLst>
          </p:cNvPr>
          <p:cNvSpPr>
            <a:spLocks noGrp="1"/>
          </p:cNvSpPr>
          <p:nvPr>
            <p:ph type="title"/>
          </p:nvPr>
        </p:nvSpPr>
        <p:spPr>
          <a:xfrm>
            <a:off x="707900" y="643467"/>
            <a:ext cx="3946393" cy="1956298"/>
          </a:xfrm>
        </p:spPr>
        <p:txBody>
          <a:bodyPr>
            <a:normAutofit/>
          </a:bodyPr>
          <a:lstStyle/>
          <a:p>
            <a:pPr algn="l"/>
            <a:r>
              <a:rPr lang="en-US" sz="3300"/>
              <a:t>COUNT OF VARIABLES AND OBSERVATIONS</a:t>
            </a:r>
            <a:endParaRPr lang="en-IN" sz="3300"/>
          </a:p>
        </p:txBody>
      </p:sp>
      <p:sp>
        <p:nvSpPr>
          <p:cNvPr id="3" name="Content Placeholder 2">
            <a:extLst>
              <a:ext uri="{FF2B5EF4-FFF2-40B4-BE49-F238E27FC236}">
                <a16:creationId xmlns:a16="http://schemas.microsoft.com/office/drawing/2014/main" id="{7C6D76CA-1A3A-441B-A086-651FFCAB8F34}"/>
              </a:ext>
            </a:extLst>
          </p:cNvPr>
          <p:cNvSpPr>
            <a:spLocks noGrp="1"/>
          </p:cNvSpPr>
          <p:nvPr>
            <p:ph idx="1"/>
          </p:nvPr>
        </p:nvSpPr>
        <p:spPr>
          <a:xfrm>
            <a:off x="5139768" y="643467"/>
            <a:ext cx="6430560" cy="1956298"/>
          </a:xfrm>
        </p:spPr>
        <p:txBody>
          <a:bodyPr anchor="ctr">
            <a:normAutofit/>
          </a:bodyPr>
          <a:lstStyle/>
          <a:p>
            <a:pPr>
              <a:buClr>
                <a:srgbClr val="57CBE1"/>
              </a:buClr>
            </a:pPr>
            <a:r>
              <a:rPr lang="en-US"/>
              <a:t>There are 24 variables in the given data set and it contains 9134 observations.</a:t>
            </a:r>
          </a:p>
          <a:p>
            <a:pPr>
              <a:buClr>
                <a:srgbClr val="57CBE1"/>
              </a:buClr>
            </a:pPr>
            <a:r>
              <a:rPr lang="en-US"/>
              <a:t>The Variables are: </a:t>
            </a:r>
            <a:endParaRPr lang="en-IN"/>
          </a:p>
          <a:p>
            <a:pPr marL="36900" indent="0">
              <a:buClr>
                <a:srgbClr val="57CBE1"/>
              </a:buClr>
              <a:buNone/>
            </a:pPr>
            <a:endParaRPr lang="en-US"/>
          </a:p>
        </p:txBody>
      </p:sp>
      <p:pic>
        <p:nvPicPr>
          <p:cNvPr id="4" name="Content Placeholder 3">
            <a:extLst>
              <a:ext uri="{FF2B5EF4-FFF2-40B4-BE49-F238E27FC236}">
                <a16:creationId xmlns:a16="http://schemas.microsoft.com/office/drawing/2014/main" id="{3EE0F83D-B905-4D40-8D7E-D3EC0A45B6F5}"/>
              </a:ext>
            </a:extLst>
          </p:cNvPr>
          <p:cNvPicPr>
            <a:picLocks/>
          </p:cNvPicPr>
          <p:nvPr/>
        </p:nvPicPr>
        <p:blipFill>
          <a:blip r:embed="rId3"/>
          <a:stretch>
            <a:fillRect/>
          </a:stretch>
        </p:blipFill>
        <p:spPr>
          <a:xfrm>
            <a:off x="707900" y="2599765"/>
            <a:ext cx="8205257" cy="3631268"/>
          </a:xfrm>
          <a:prstGeom prst="rect">
            <a:avLst/>
          </a:prstGeom>
        </p:spPr>
      </p:pic>
    </p:spTree>
    <p:extLst>
      <p:ext uri="{BB962C8B-B14F-4D97-AF65-F5344CB8AC3E}">
        <p14:creationId xmlns:p14="http://schemas.microsoft.com/office/powerpoint/2010/main" val="121953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4AAE-4516-4095-B2D9-CA300F98F15C}"/>
              </a:ext>
            </a:extLst>
          </p:cNvPr>
          <p:cNvSpPr>
            <a:spLocks noGrp="1"/>
          </p:cNvSpPr>
          <p:nvPr>
            <p:ph type="title"/>
          </p:nvPr>
        </p:nvSpPr>
        <p:spPr>
          <a:xfrm>
            <a:off x="633743" y="609599"/>
            <a:ext cx="3413156" cy="5273675"/>
          </a:xfrm>
        </p:spPr>
        <p:txBody>
          <a:bodyPr>
            <a:normAutofit/>
          </a:bodyPr>
          <a:lstStyle/>
          <a:p>
            <a:r>
              <a:rPr lang="en-US" sz="3700"/>
              <a:t>SIGNIFICANT VARIABLES</a:t>
            </a:r>
            <a:endParaRPr lang="en-IN" sz="3700"/>
          </a:p>
        </p:txBody>
      </p:sp>
      <p:pic>
        <p:nvPicPr>
          <p:cNvPr id="24" name="Picture 21">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7" name="Content Placeholder 2">
            <a:extLst>
              <a:ext uri="{FF2B5EF4-FFF2-40B4-BE49-F238E27FC236}">
                <a16:creationId xmlns:a16="http://schemas.microsoft.com/office/drawing/2014/main" id="{1C13AFA3-8AE6-45D7-AA6F-81B0AB378AF2}"/>
              </a:ext>
            </a:extLst>
          </p:cNvPr>
          <p:cNvGraphicFramePr>
            <a:graphicFrameLocks noGrp="1"/>
          </p:cNvGraphicFramePr>
          <p:nvPr>
            <p:ph idx="1"/>
            <p:extLst>
              <p:ext uri="{D42A27DB-BD31-4B8C-83A1-F6EECF244321}">
                <p14:modId xmlns:p14="http://schemas.microsoft.com/office/powerpoint/2010/main" val="416629974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490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46C2-BE86-4017-9737-CB1998708404}"/>
              </a:ext>
            </a:extLst>
          </p:cNvPr>
          <p:cNvSpPr>
            <a:spLocks noGrp="1"/>
          </p:cNvSpPr>
          <p:nvPr>
            <p:ph type="title"/>
          </p:nvPr>
        </p:nvSpPr>
        <p:spPr>
          <a:xfrm>
            <a:off x="913795" y="609600"/>
            <a:ext cx="10353762" cy="970450"/>
          </a:xfrm>
        </p:spPr>
        <p:txBody>
          <a:bodyPr>
            <a:normAutofit/>
          </a:bodyPr>
          <a:lstStyle/>
          <a:p>
            <a:r>
              <a:rPr lang="en-US"/>
              <a:t>INSIGNIFICANT VARIABLES</a:t>
            </a:r>
            <a:endParaRPr lang="en-IN" dirty="0"/>
          </a:p>
        </p:txBody>
      </p:sp>
      <p:graphicFrame>
        <p:nvGraphicFramePr>
          <p:cNvPr id="14" name="Content Placeholder 2">
            <a:extLst>
              <a:ext uri="{FF2B5EF4-FFF2-40B4-BE49-F238E27FC236}">
                <a16:creationId xmlns:a16="http://schemas.microsoft.com/office/drawing/2014/main" id="{5600AD42-B7EF-42B6-AFB7-31910DD106DA}"/>
              </a:ext>
            </a:extLst>
          </p:cNvPr>
          <p:cNvGraphicFramePr>
            <a:graphicFrameLocks noGrp="1"/>
          </p:cNvGraphicFramePr>
          <p:nvPr>
            <p:ph idx="1"/>
            <p:extLst>
              <p:ext uri="{D42A27DB-BD31-4B8C-83A1-F6EECF244321}">
                <p14:modId xmlns:p14="http://schemas.microsoft.com/office/powerpoint/2010/main" val="18176207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011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3BCB-ED78-4DBA-8FC4-32EBC41C43A6}"/>
              </a:ext>
            </a:extLst>
          </p:cNvPr>
          <p:cNvSpPr>
            <a:spLocks noGrp="1"/>
          </p:cNvSpPr>
          <p:nvPr>
            <p:ph type="title"/>
          </p:nvPr>
        </p:nvSpPr>
        <p:spPr>
          <a:xfrm>
            <a:off x="913795" y="609600"/>
            <a:ext cx="10353762" cy="970450"/>
          </a:xfrm>
        </p:spPr>
        <p:txBody>
          <a:bodyPr>
            <a:normAutofit/>
          </a:bodyPr>
          <a:lstStyle/>
          <a:p>
            <a:pPr>
              <a:lnSpc>
                <a:spcPct val="90000"/>
              </a:lnSpc>
            </a:pPr>
            <a:r>
              <a:rPr lang="en-US" sz="3400"/>
              <a:t>EXPLANATION OF SIGNIFICANT VARIABLES</a:t>
            </a:r>
            <a:endParaRPr lang="en-IN" sz="3400"/>
          </a:p>
        </p:txBody>
      </p:sp>
      <p:graphicFrame>
        <p:nvGraphicFramePr>
          <p:cNvPr id="7" name="Content Placeholder 2">
            <a:extLst>
              <a:ext uri="{FF2B5EF4-FFF2-40B4-BE49-F238E27FC236}">
                <a16:creationId xmlns:a16="http://schemas.microsoft.com/office/drawing/2014/main" id="{3A2B5D24-6213-440F-AF82-17CC86023442}"/>
              </a:ext>
            </a:extLst>
          </p:cNvPr>
          <p:cNvGraphicFramePr>
            <a:graphicFrameLocks noGrp="1"/>
          </p:cNvGraphicFramePr>
          <p:nvPr>
            <p:ph idx="1"/>
            <p:extLst>
              <p:ext uri="{D42A27DB-BD31-4B8C-83A1-F6EECF244321}">
                <p14:modId xmlns:p14="http://schemas.microsoft.com/office/powerpoint/2010/main" val="424871648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71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83B0F70-2FC9-44CA-B504-FD5D45BFC4F4}"/>
              </a:ext>
            </a:extLst>
          </p:cNvPr>
          <p:cNvGraphicFramePr>
            <a:graphicFrameLocks noGrp="1"/>
          </p:cNvGraphicFramePr>
          <p:nvPr>
            <p:ph idx="1"/>
            <p:extLst>
              <p:ext uri="{D42A27DB-BD31-4B8C-83A1-F6EECF244321}">
                <p14:modId xmlns:p14="http://schemas.microsoft.com/office/powerpoint/2010/main" val="1501586303"/>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968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A3F567F6-9898-4707-8496-B612FD041D42}"/>
              </a:ext>
            </a:extLst>
          </p:cNvPr>
          <p:cNvGraphicFramePr>
            <a:graphicFrameLocks noGrp="1"/>
          </p:cNvGraphicFramePr>
          <p:nvPr>
            <p:ph idx="1"/>
            <p:extLst>
              <p:ext uri="{D42A27DB-BD31-4B8C-83A1-F6EECF244321}">
                <p14:modId xmlns:p14="http://schemas.microsoft.com/office/powerpoint/2010/main" val="536880793"/>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2424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1420</Words>
  <Application>Microsoft Office PowerPoint</Application>
  <PresentationFormat>Widescreen</PresentationFormat>
  <Paragraphs>72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Calisto MT</vt:lpstr>
      <vt:lpstr>Wingdings 2</vt:lpstr>
      <vt:lpstr>Slate</vt:lpstr>
      <vt:lpstr>Customer lifetime value analysis</vt:lpstr>
      <vt:lpstr>                        OBJECTIVE</vt:lpstr>
      <vt:lpstr>DEPENDENT VARIABLE</vt:lpstr>
      <vt:lpstr>COUNT OF VARIABLES AND OBSERVATIONS</vt:lpstr>
      <vt:lpstr>SIGNIFICANT VARIABLES</vt:lpstr>
      <vt:lpstr>INSIGNIFICANT VARIABLES</vt:lpstr>
      <vt:lpstr>EXPLANATION OF SIGNIFICANT VARIABLES</vt:lpstr>
      <vt:lpstr>PowerPoint Presentation</vt:lpstr>
      <vt:lpstr>PowerPoint Presentation</vt:lpstr>
      <vt:lpstr>RESULTS OBTAINED</vt:lpstr>
      <vt:lpstr>PowerPoint Presentation</vt:lpstr>
      <vt:lpstr>VARIABLE RELATIONSHIPS</vt:lpstr>
      <vt:lpstr>PowerPoint Presentation</vt:lpstr>
      <vt:lpstr>BUSINESS 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2020-04-06T04:45:13Z</dcterms:created>
  <dcterms:modified xsi:type="dcterms:W3CDTF">2020-04-06T05:16:15Z</dcterms:modified>
</cp:coreProperties>
</file>